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82" r:id="rId4"/>
    <p:sldId id="272" r:id="rId5"/>
    <p:sldId id="277" r:id="rId6"/>
    <p:sldId id="284" r:id="rId7"/>
    <p:sldId id="278" r:id="rId8"/>
    <p:sldId id="279" r:id="rId9"/>
    <p:sldId id="280" r:id="rId10"/>
    <p:sldId id="281" r:id="rId11"/>
    <p:sldId id="28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93" y="-77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../2010&#23398;&#24180;&#19979;&#23398;&#26399;%20&#19987;&#19994;&#24517;&#20462;&#35838;/&#20016;&#23425;&#23792;&#20250;&#20013;&#22330;&#22270;&#29255;&#31168;-&#24635;&#29256;.ppsx" TargetMode="External"/><Relationship Id="rId1" Type="http://schemas.openxmlformats.org/officeDocument/2006/relationships/hyperlink" Target="../../15%20&#25945;&#32946;&#30805;&#22763;%20&#20449;&#24687;&#25216;&#26415;&#19982;&#35838;&#31243;&#25972;&#21512;/&#26696;&#20363;&#19982;&#32032;&#26448;/video/intel.flv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../2010&#23398;&#24180;&#19979;&#23398;&#26399;%20&#19987;&#19994;&#24517;&#20462;&#35838;/&#20016;&#23425;&#23792;&#20250;&#20013;&#22330;&#22270;&#29255;&#31168;-&#24635;&#29256;.ppsx" TargetMode="External"/><Relationship Id="rId1" Type="http://schemas.openxmlformats.org/officeDocument/2006/relationships/hyperlink" Target="../../15%20&#25945;&#32946;&#30805;&#22763;%20&#20449;&#24687;&#25216;&#26415;&#19982;&#35838;&#31243;&#25972;&#21512;/&#26696;&#20363;&#19982;&#32032;&#26448;/video/intel.fl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F69C7-764F-4B3E-9C47-89AE8EDC06E1}" type="doc">
      <dgm:prSet loTypeId="urn:microsoft.com/office/officeart/2005/8/layout/equation2" loCatId="process" qsTypeId="urn:microsoft.com/office/officeart/2005/8/quickstyle/3d1" qsCatId="3D" csTypeId="urn:microsoft.com/office/officeart/2005/8/colors/colorful3" csCatId="colorful" phldr="1"/>
      <dgm:spPr/>
    </dgm:pt>
    <dgm:pt modelId="{82EEDB4F-7A50-4CF7-B392-39797F9963B9}">
      <dgm:prSet phldrT="[文本]"/>
      <dgm:spPr/>
      <dgm:t>
        <a:bodyPr/>
        <a:lstStyle/>
        <a:p>
          <a:r>
            <a:rPr lang="zh-CN" altLang="en-US" dirty="0" smtClean="0"/>
            <a:t>课程</a:t>
          </a:r>
          <a:endParaRPr lang="zh-CN" altLang="en-US" dirty="0"/>
        </a:p>
      </dgm:t>
    </dgm:pt>
    <dgm:pt modelId="{FFE53943-4256-47E9-BE59-05E9CB4EE095}" type="parTrans" cxnId="{DD73E0DF-40CB-4614-8358-23FBBB983B45}">
      <dgm:prSet/>
      <dgm:spPr/>
      <dgm:t>
        <a:bodyPr/>
        <a:lstStyle/>
        <a:p>
          <a:endParaRPr lang="zh-CN" altLang="en-US"/>
        </a:p>
      </dgm:t>
    </dgm:pt>
    <dgm:pt modelId="{233D07D1-8E87-41C0-B583-1C69B32A5D47}" type="sibTrans" cxnId="{DD73E0DF-40CB-4614-8358-23FBBB983B45}">
      <dgm:prSet/>
      <dgm:spPr/>
      <dgm:t>
        <a:bodyPr/>
        <a:lstStyle/>
        <a:p>
          <a:endParaRPr lang="zh-CN" altLang="en-US"/>
        </a:p>
      </dgm:t>
    </dgm:pt>
    <dgm:pt modelId="{1BC3990F-5E66-42F8-B8B3-D55EBEF21CF5}">
      <dgm:prSet phldrT="[文本]"/>
      <dgm:spPr/>
      <dgm:t>
        <a:bodyPr/>
        <a:lstStyle/>
        <a:p>
          <a:r>
            <a:rPr lang="zh-CN" altLang="en-US" dirty="0" smtClean="0"/>
            <a:t>我们</a:t>
          </a:r>
          <a:endParaRPr lang="zh-CN" altLang="en-US" dirty="0"/>
        </a:p>
      </dgm:t>
    </dgm:pt>
    <dgm:pt modelId="{71354965-F110-48E8-B499-DC202A10BA24}" type="parTrans" cxnId="{7AE92326-0FCA-4D39-BF6F-CF876EEE6E2F}">
      <dgm:prSet/>
      <dgm:spPr/>
      <dgm:t>
        <a:bodyPr/>
        <a:lstStyle/>
        <a:p>
          <a:endParaRPr lang="zh-CN" altLang="en-US"/>
        </a:p>
      </dgm:t>
    </dgm:pt>
    <dgm:pt modelId="{C409F9F6-E370-4639-81A6-A8059940A966}" type="sibTrans" cxnId="{7AE92326-0FCA-4D39-BF6F-CF876EEE6E2F}">
      <dgm:prSet/>
      <dgm:spPr/>
      <dgm:t>
        <a:bodyPr/>
        <a:lstStyle/>
        <a:p>
          <a:endParaRPr lang="zh-CN" altLang="en-US"/>
        </a:p>
      </dgm:t>
    </dgm:pt>
    <dgm:pt modelId="{14597C17-AF99-48D5-BCEF-9A03DB6A8B64}">
      <dgm:prSet phldrT="[文本]"/>
      <dgm:spPr/>
      <dgm:t>
        <a:bodyPr/>
        <a:lstStyle/>
        <a:p>
          <a:r>
            <a:rPr lang="zh-CN" altLang="en-US" dirty="0" smtClean="0"/>
            <a:t>你们</a:t>
          </a:r>
          <a:endParaRPr lang="zh-CN" altLang="en-US" dirty="0"/>
        </a:p>
      </dgm:t>
    </dgm:pt>
    <dgm:pt modelId="{F6B920B8-C888-4236-B33B-8147AA5F4A55}" type="parTrans" cxnId="{9424178B-4403-44AB-B069-F700CDF49BD6}">
      <dgm:prSet/>
      <dgm:spPr/>
      <dgm:t>
        <a:bodyPr/>
        <a:lstStyle/>
        <a:p>
          <a:endParaRPr lang="zh-CN" altLang="en-US"/>
        </a:p>
      </dgm:t>
    </dgm:pt>
    <dgm:pt modelId="{4D76A6C7-B1E8-4C08-A7F3-8888FAA54E7D}" type="sibTrans" cxnId="{9424178B-4403-44AB-B069-F700CDF49BD6}">
      <dgm:prSet/>
      <dgm:spPr/>
      <dgm:t>
        <a:bodyPr/>
        <a:lstStyle/>
        <a:p>
          <a:endParaRPr lang="zh-CN" altLang="en-US"/>
        </a:p>
      </dgm:t>
    </dgm:pt>
    <dgm:pt modelId="{7941C86A-FEE7-411A-8CD4-5CFACF441BD5}" type="pres">
      <dgm:prSet presAssocID="{8D9F69C7-764F-4B3E-9C47-89AE8EDC06E1}" presName="Name0" presStyleCnt="0">
        <dgm:presLayoutVars>
          <dgm:dir/>
          <dgm:resizeHandles val="exact"/>
        </dgm:presLayoutVars>
      </dgm:prSet>
      <dgm:spPr/>
    </dgm:pt>
    <dgm:pt modelId="{6D4BE470-F3C9-4857-BB02-733075F9F5A7}" type="pres">
      <dgm:prSet presAssocID="{8D9F69C7-764F-4B3E-9C47-89AE8EDC06E1}" presName="vNodes" presStyleCnt="0"/>
      <dgm:spPr/>
    </dgm:pt>
    <dgm:pt modelId="{8F83D04B-D6DF-4139-900A-3057804904A7}" type="pres">
      <dgm:prSet presAssocID="{82EEDB4F-7A50-4CF7-B392-39797F9963B9}" presName="node" presStyleLbl="node1" presStyleIdx="0" presStyleCnt="3">
        <dgm:presLayoutVars>
          <dgm:bulletEnabled val="1"/>
        </dgm:presLayoutVars>
      </dgm:prSet>
      <dgm:spPr/>
    </dgm:pt>
    <dgm:pt modelId="{1D667D2F-CA90-4ECF-9FF9-C5D3CAA6F0D5}" type="pres">
      <dgm:prSet presAssocID="{233D07D1-8E87-41C0-B583-1C69B32A5D47}" presName="spacerT" presStyleCnt="0"/>
      <dgm:spPr/>
    </dgm:pt>
    <dgm:pt modelId="{E163FE17-DA12-454D-8D07-7C85251FC240}" type="pres">
      <dgm:prSet presAssocID="{233D07D1-8E87-41C0-B583-1C69B32A5D47}" presName="sibTrans" presStyleLbl="sibTrans2D1" presStyleIdx="0" presStyleCnt="2"/>
      <dgm:spPr/>
    </dgm:pt>
    <dgm:pt modelId="{38533537-AF13-455A-94AB-01FF8D20DF90}" type="pres">
      <dgm:prSet presAssocID="{233D07D1-8E87-41C0-B583-1C69B32A5D47}" presName="spacerB" presStyleCnt="0"/>
      <dgm:spPr/>
    </dgm:pt>
    <dgm:pt modelId="{1A07F580-449F-4081-8A6E-472DF45D398C}" type="pres">
      <dgm:prSet presAssocID="{1BC3990F-5E66-42F8-B8B3-D55EBEF21CF5}" presName="node" presStyleLbl="node1" presStyleIdx="1" presStyleCnt="3">
        <dgm:presLayoutVars>
          <dgm:bulletEnabled val="1"/>
        </dgm:presLayoutVars>
      </dgm:prSet>
      <dgm:spPr/>
    </dgm:pt>
    <dgm:pt modelId="{12A6023A-A288-476D-ABE0-DA63E57AD71B}" type="pres">
      <dgm:prSet presAssocID="{8D9F69C7-764F-4B3E-9C47-89AE8EDC06E1}" presName="sibTransLast" presStyleLbl="sibTrans2D1" presStyleIdx="1" presStyleCnt="2"/>
      <dgm:spPr/>
    </dgm:pt>
    <dgm:pt modelId="{66B3AB22-8682-4B06-80E5-D41CB77BB4CF}" type="pres">
      <dgm:prSet presAssocID="{8D9F69C7-764F-4B3E-9C47-89AE8EDC06E1}" presName="connectorText" presStyleLbl="sibTrans2D1" presStyleIdx="1" presStyleCnt="2"/>
      <dgm:spPr/>
    </dgm:pt>
    <dgm:pt modelId="{749BF7F4-B894-4D9F-925D-E39BA5415323}" type="pres">
      <dgm:prSet presAssocID="{8D9F69C7-764F-4B3E-9C47-89AE8EDC06E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5B410E-999D-405F-B5DD-7F646438F89F}" type="presOf" srcId="{8D9F69C7-764F-4B3E-9C47-89AE8EDC06E1}" destId="{7941C86A-FEE7-411A-8CD4-5CFACF441BD5}" srcOrd="0" destOrd="0" presId="urn:microsoft.com/office/officeart/2005/8/layout/equation2"/>
    <dgm:cxn modelId="{25DFBDB3-923D-4396-833F-64F79138D42D}" type="presOf" srcId="{C409F9F6-E370-4639-81A6-A8059940A966}" destId="{66B3AB22-8682-4B06-80E5-D41CB77BB4CF}" srcOrd="1" destOrd="0" presId="urn:microsoft.com/office/officeart/2005/8/layout/equation2"/>
    <dgm:cxn modelId="{6D4DE871-5C48-496A-B843-D786F0DA3F3B}" type="presOf" srcId="{233D07D1-8E87-41C0-B583-1C69B32A5D47}" destId="{E163FE17-DA12-454D-8D07-7C85251FC240}" srcOrd="0" destOrd="0" presId="urn:microsoft.com/office/officeart/2005/8/layout/equation2"/>
    <dgm:cxn modelId="{DD73E0DF-40CB-4614-8358-23FBBB983B45}" srcId="{8D9F69C7-764F-4B3E-9C47-89AE8EDC06E1}" destId="{82EEDB4F-7A50-4CF7-B392-39797F9963B9}" srcOrd="0" destOrd="0" parTransId="{FFE53943-4256-47E9-BE59-05E9CB4EE095}" sibTransId="{233D07D1-8E87-41C0-B583-1C69B32A5D47}"/>
    <dgm:cxn modelId="{E577A100-E9F4-4CAE-91F9-CF6AFEDB75FB}" type="presOf" srcId="{C409F9F6-E370-4639-81A6-A8059940A966}" destId="{12A6023A-A288-476D-ABE0-DA63E57AD71B}" srcOrd="0" destOrd="0" presId="urn:microsoft.com/office/officeart/2005/8/layout/equation2"/>
    <dgm:cxn modelId="{C0A4A4DD-7C0B-48A6-944E-E63A85B7998E}" type="presOf" srcId="{82EEDB4F-7A50-4CF7-B392-39797F9963B9}" destId="{8F83D04B-D6DF-4139-900A-3057804904A7}" srcOrd="0" destOrd="0" presId="urn:microsoft.com/office/officeart/2005/8/layout/equation2"/>
    <dgm:cxn modelId="{7AE92326-0FCA-4D39-BF6F-CF876EEE6E2F}" srcId="{8D9F69C7-764F-4B3E-9C47-89AE8EDC06E1}" destId="{1BC3990F-5E66-42F8-B8B3-D55EBEF21CF5}" srcOrd="1" destOrd="0" parTransId="{71354965-F110-48E8-B499-DC202A10BA24}" sibTransId="{C409F9F6-E370-4639-81A6-A8059940A966}"/>
    <dgm:cxn modelId="{9424178B-4403-44AB-B069-F700CDF49BD6}" srcId="{8D9F69C7-764F-4B3E-9C47-89AE8EDC06E1}" destId="{14597C17-AF99-48D5-BCEF-9A03DB6A8B64}" srcOrd="2" destOrd="0" parTransId="{F6B920B8-C888-4236-B33B-8147AA5F4A55}" sibTransId="{4D76A6C7-B1E8-4C08-A7F3-8888FAA54E7D}"/>
    <dgm:cxn modelId="{5C8476FB-79E7-469B-882A-B029636ADE10}" type="presOf" srcId="{1BC3990F-5E66-42F8-B8B3-D55EBEF21CF5}" destId="{1A07F580-449F-4081-8A6E-472DF45D398C}" srcOrd="0" destOrd="0" presId="urn:microsoft.com/office/officeart/2005/8/layout/equation2"/>
    <dgm:cxn modelId="{E4748666-3A23-431E-92BB-A86F2ADD9108}" type="presOf" srcId="{14597C17-AF99-48D5-BCEF-9A03DB6A8B64}" destId="{749BF7F4-B894-4D9F-925D-E39BA5415323}" srcOrd="0" destOrd="0" presId="urn:microsoft.com/office/officeart/2005/8/layout/equation2"/>
    <dgm:cxn modelId="{3F77A156-990E-4FCC-895C-75FB5605F718}" type="presParOf" srcId="{7941C86A-FEE7-411A-8CD4-5CFACF441BD5}" destId="{6D4BE470-F3C9-4857-BB02-733075F9F5A7}" srcOrd="0" destOrd="0" presId="urn:microsoft.com/office/officeart/2005/8/layout/equation2"/>
    <dgm:cxn modelId="{1C2D7626-A9DB-44F1-8594-1A65B7D7618B}" type="presParOf" srcId="{6D4BE470-F3C9-4857-BB02-733075F9F5A7}" destId="{8F83D04B-D6DF-4139-900A-3057804904A7}" srcOrd="0" destOrd="0" presId="urn:microsoft.com/office/officeart/2005/8/layout/equation2"/>
    <dgm:cxn modelId="{8B0D0673-2D40-4DF6-B1D0-77961271F450}" type="presParOf" srcId="{6D4BE470-F3C9-4857-BB02-733075F9F5A7}" destId="{1D667D2F-CA90-4ECF-9FF9-C5D3CAA6F0D5}" srcOrd="1" destOrd="0" presId="urn:microsoft.com/office/officeart/2005/8/layout/equation2"/>
    <dgm:cxn modelId="{3EE83E4F-3C85-43A2-936C-A2CA4D3B3674}" type="presParOf" srcId="{6D4BE470-F3C9-4857-BB02-733075F9F5A7}" destId="{E163FE17-DA12-454D-8D07-7C85251FC240}" srcOrd="2" destOrd="0" presId="urn:microsoft.com/office/officeart/2005/8/layout/equation2"/>
    <dgm:cxn modelId="{DD077507-79D3-41B6-8294-9EAD71986B6B}" type="presParOf" srcId="{6D4BE470-F3C9-4857-BB02-733075F9F5A7}" destId="{38533537-AF13-455A-94AB-01FF8D20DF90}" srcOrd="3" destOrd="0" presId="urn:microsoft.com/office/officeart/2005/8/layout/equation2"/>
    <dgm:cxn modelId="{EB2F6B6B-4669-4C67-8AB8-E41547DFB6C2}" type="presParOf" srcId="{6D4BE470-F3C9-4857-BB02-733075F9F5A7}" destId="{1A07F580-449F-4081-8A6E-472DF45D398C}" srcOrd="4" destOrd="0" presId="urn:microsoft.com/office/officeart/2005/8/layout/equation2"/>
    <dgm:cxn modelId="{DB3D6953-8E32-49C7-A5F1-9A6835E90243}" type="presParOf" srcId="{7941C86A-FEE7-411A-8CD4-5CFACF441BD5}" destId="{12A6023A-A288-476D-ABE0-DA63E57AD71B}" srcOrd="1" destOrd="0" presId="urn:microsoft.com/office/officeart/2005/8/layout/equation2"/>
    <dgm:cxn modelId="{76E83F34-40C2-4827-97BE-90D355DE1986}" type="presParOf" srcId="{12A6023A-A288-476D-ABE0-DA63E57AD71B}" destId="{66B3AB22-8682-4B06-80E5-D41CB77BB4CF}" srcOrd="0" destOrd="0" presId="urn:microsoft.com/office/officeart/2005/8/layout/equation2"/>
    <dgm:cxn modelId="{F76E6C9A-4AD2-4A7C-9BC4-ADE547BB5DCA}" type="presParOf" srcId="{7941C86A-FEE7-411A-8CD4-5CFACF441BD5}" destId="{749BF7F4-B894-4D9F-925D-E39BA541532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64696-3B1F-466F-8C0F-B45D0C6C7382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91A6C9E-8D49-4477-8802-AD71BF05734E}">
      <dgm:prSet phldrT="[文本]"/>
      <dgm:spPr/>
      <dgm:t>
        <a:bodyPr/>
        <a:lstStyle/>
        <a:p>
          <a:r>
            <a:rPr lang="zh-CN" altLang="en-US" dirty="0" smtClean="0"/>
            <a:t>教师</a:t>
          </a:r>
          <a:endParaRPr lang="zh-CN" altLang="en-US" dirty="0"/>
        </a:p>
      </dgm:t>
    </dgm:pt>
    <dgm:pt modelId="{6DD7590A-CA67-49AA-B57F-DC0B6AE3D353}" type="parTrans" cxnId="{DF9CB64E-6E9A-4AAD-A85C-995B9DED3C7E}">
      <dgm:prSet/>
      <dgm:spPr/>
      <dgm:t>
        <a:bodyPr/>
        <a:lstStyle/>
        <a:p>
          <a:endParaRPr lang="zh-CN" altLang="en-US"/>
        </a:p>
      </dgm:t>
    </dgm:pt>
    <dgm:pt modelId="{729CCFEF-AF2C-4032-8566-59303669AC19}" type="sibTrans" cxnId="{DF9CB64E-6E9A-4AAD-A85C-995B9DED3C7E}">
      <dgm:prSet/>
      <dgm:spPr/>
      <dgm:t>
        <a:bodyPr/>
        <a:lstStyle/>
        <a:p>
          <a:endParaRPr lang="zh-CN" altLang="en-US"/>
        </a:p>
      </dgm:t>
    </dgm:pt>
    <dgm:pt modelId="{A4C706F6-7BBF-445A-A927-752FFE702F0C}">
      <dgm:prSet phldrT="[文本]"/>
      <dgm:spPr/>
      <dgm:t>
        <a:bodyPr/>
        <a:lstStyle/>
        <a:p>
          <a:r>
            <a:rPr lang="zh-CN" altLang="en-US" dirty="0" smtClean="0"/>
            <a:t>助教</a:t>
          </a:r>
          <a:endParaRPr lang="zh-CN" altLang="en-US" dirty="0"/>
        </a:p>
      </dgm:t>
    </dgm:pt>
    <dgm:pt modelId="{26368692-E52F-4C33-9817-D854EADCF0DD}" type="parTrans" cxnId="{727DEACB-272B-404B-B24B-65F7059D3C2E}">
      <dgm:prSet/>
      <dgm:spPr/>
      <dgm:t>
        <a:bodyPr/>
        <a:lstStyle/>
        <a:p>
          <a:endParaRPr lang="zh-CN" altLang="en-US"/>
        </a:p>
      </dgm:t>
    </dgm:pt>
    <dgm:pt modelId="{C6F016DE-B1CB-4C10-BC31-9266DFCE0E7D}" type="sibTrans" cxnId="{727DEACB-272B-404B-B24B-65F7059D3C2E}">
      <dgm:prSet/>
      <dgm:spPr/>
      <dgm:t>
        <a:bodyPr/>
        <a:lstStyle/>
        <a:p>
          <a:endParaRPr lang="zh-CN" altLang="en-US"/>
        </a:p>
      </dgm:t>
    </dgm:pt>
    <dgm:pt modelId="{C44B10E7-FAB1-4C43-A704-D33C48197B42}" type="pres">
      <dgm:prSet presAssocID="{87E64696-3B1F-466F-8C0F-B45D0C6C7382}" presName="Name0" presStyleCnt="0">
        <dgm:presLayoutVars>
          <dgm:dir/>
          <dgm:resizeHandles val="exact"/>
        </dgm:presLayoutVars>
      </dgm:prSet>
      <dgm:spPr/>
    </dgm:pt>
    <dgm:pt modelId="{ADBEBD51-DD22-4B28-87BA-4472F11E3927}" type="pres">
      <dgm:prSet presAssocID="{091A6C9E-8D49-4477-8802-AD71BF05734E}" presName="Name5" presStyleLbl="vennNode1" presStyleIdx="0" presStyleCnt="2">
        <dgm:presLayoutVars>
          <dgm:bulletEnabled val="1"/>
        </dgm:presLayoutVars>
      </dgm:prSet>
      <dgm:spPr/>
    </dgm:pt>
    <dgm:pt modelId="{C8B4D6B9-F664-4F50-896F-9095C3A3FC9B}" type="pres">
      <dgm:prSet presAssocID="{729CCFEF-AF2C-4032-8566-59303669AC19}" presName="space" presStyleCnt="0"/>
      <dgm:spPr/>
    </dgm:pt>
    <dgm:pt modelId="{6B2D909F-79D9-4AB5-AB2B-6C2A3CB10C82}" type="pres">
      <dgm:prSet presAssocID="{A4C706F6-7BBF-445A-A927-752FFE702F0C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8114DB9-0590-42A4-954F-2BFF0672AA45}" type="presOf" srcId="{87E64696-3B1F-466F-8C0F-B45D0C6C7382}" destId="{C44B10E7-FAB1-4C43-A704-D33C48197B42}" srcOrd="0" destOrd="0" presId="urn:microsoft.com/office/officeart/2005/8/layout/venn3"/>
    <dgm:cxn modelId="{727DEACB-272B-404B-B24B-65F7059D3C2E}" srcId="{87E64696-3B1F-466F-8C0F-B45D0C6C7382}" destId="{A4C706F6-7BBF-445A-A927-752FFE702F0C}" srcOrd="1" destOrd="0" parTransId="{26368692-E52F-4C33-9817-D854EADCF0DD}" sibTransId="{C6F016DE-B1CB-4C10-BC31-9266DFCE0E7D}"/>
    <dgm:cxn modelId="{7DDFFA5D-BAF3-4FFA-A58C-9C1327BE5791}" type="presOf" srcId="{091A6C9E-8D49-4477-8802-AD71BF05734E}" destId="{ADBEBD51-DD22-4B28-87BA-4472F11E3927}" srcOrd="0" destOrd="0" presId="urn:microsoft.com/office/officeart/2005/8/layout/venn3"/>
    <dgm:cxn modelId="{8CBF45DF-1DA6-4519-829A-E565526DA443}" type="presOf" srcId="{A4C706F6-7BBF-445A-A927-752FFE702F0C}" destId="{6B2D909F-79D9-4AB5-AB2B-6C2A3CB10C82}" srcOrd="0" destOrd="0" presId="urn:microsoft.com/office/officeart/2005/8/layout/venn3"/>
    <dgm:cxn modelId="{DF9CB64E-6E9A-4AAD-A85C-995B9DED3C7E}" srcId="{87E64696-3B1F-466F-8C0F-B45D0C6C7382}" destId="{091A6C9E-8D49-4477-8802-AD71BF05734E}" srcOrd="0" destOrd="0" parTransId="{6DD7590A-CA67-49AA-B57F-DC0B6AE3D353}" sibTransId="{729CCFEF-AF2C-4032-8566-59303669AC19}"/>
    <dgm:cxn modelId="{06278439-16DD-48CE-8A85-CD0249B9BAA6}" type="presParOf" srcId="{C44B10E7-FAB1-4C43-A704-D33C48197B42}" destId="{ADBEBD51-DD22-4B28-87BA-4472F11E3927}" srcOrd="0" destOrd="0" presId="urn:microsoft.com/office/officeart/2005/8/layout/venn3"/>
    <dgm:cxn modelId="{E47A7395-D04A-4C98-B3F8-D9685C08580A}" type="presParOf" srcId="{C44B10E7-FAB1-4C43-A704-D33C48197B42}" destId="{C8B4D6B9-F664-4F50-896F-9095C3A3FC9B}" srcOrd="1" destOrd="0" presId="urn:microsoft.com/office/officeart/2005/8/layout/venn3"/>
    <dgm:cxn modelId="{26294DC6-393A-46E1-9038-4B1F54FB248A}" type="presParOf" srcId="{C44B10E7-FAB1-4C43-A704-D33C48197B42}" destId="{6B2D909F-79D9-4AB5-AB2B-6C2A3CB10C8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DD51F-11B8-4227-8FB8-851B5304AD5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151668-331B-4E9F-B5D6-D139032FF438}">
      <dgm:prSet phldrT="[文本]"/>
      <dgm:spPr/>
      <dgm:t>
        <a:bodyPr/>
        <a:lstStyle/>
        <a:p>
          <a:r>
            <a:rPr lang="zh-CN" altLang="en-US" dirty="0" smtClean="0"/>
            <a:t>以前听说过这门课么？</a:t>
          </a:r>
          <a:endParaRPr lang="zh-CN" altLang="en-US" dirty="0"/>
        </a:p>
      </dgm:t>
    </dgm:pt>
    <dgm:pt modelId="{831A01E4-9124-4200-B73E-DE5589006610}" type="parTrans" cxnId="{526A0185-3F7A-4F7E-BB05-1C3E3EA0D21C}">
      <dgm:prSet/>
      <dgm:spPr/>
      <dgm:t>
        <a:bodyPr/>
        <a:lstStyle/>
        <a:p>
          <a:endParaRPr lang="zh-CN" altLang="en-US"/>
        </a:p>
      </dgm:t>
    </dgm:pt>
    <dgm:pt modelId="{3C13E655-008B-4DF9-941B-49FB69DA3C3B}" type="sibTrans" cxnId="{526A0185-3F7A-4F7E-BB05-1C3E3EA0D21C}">
      <dgm:prSet/>
      <dgm:spPr/>
      <dgm:t>
        <a:bodyPr/>
        <a:lstStyle/>
        <a:p>
          <a:endParaRPr lang="zh-CN" altLang="en-US"/>
        </a:p>
      </dgm:t>
    </dgm:pt>
    <dgm:pt modelId="{4FB6689C-C207-48B7-A011-9537EEE3ABDC}">
      <dgm:prSet phldrT="[文本]"/>
      <dgm:spPr/>
      <dgm:t>
        <a:bodyPr/>
        <a:lstStyle/>
        <a:p>
          <a:r>
            <a:rPr lang="zh-CN" altLang="en-US" dirty="0" smtClean="0"/>
            <a:t>知道这门课是干什么的么？</a:t>
          </a:r>
          <a:endParaRPr lang="zh-CN" altLang="en-US" dirty="0"/>
        </a:p>
      </dgm:t>
    </dgm:pt>
    <dgm:pt modelId="{4E1C00E9-2EEA-42CA-8AF8-03B4573CF61B}" type="parTrans" cxnId="{80CE6EC0-F83A-4AA6-84F0-A99B98D29323}">
      <dgm:prSet/>
      <dgm:spPr/>
      <dgm:t>
        <a:bodyPr/>
        <a:lstStyle/>
        <a:p>
          <a:endParaRPr lang="zh-CN" altLang="en-US"/>
        </a:p>
      </dgm:t>
    </dgm:pt>
    <dgm:pt modelId="{A66C200C-2F88-4931-9025-FCB83DC79143}" type="sibTrans" cxnId="{80CE6EC0-F83A-4AA6-84F0-A99B98D29323}">
      <dgm:prSet/>
      <dgm:spPr/>
      <dgm:t>
        <a:bodyPr/>
        <a:lstStyle/>
        <a:p>
          <a:endParaRPr lang="zh-CN" altLang="en-US"/>
        </a:p>
      </dgm:t>
    </dgm:pt>
    <dgm:pt modelId="{583C8D99-45B2-43AB-979A-11E094F23105}">
      <dgm:prSet phldrT="[文本]"/>
      <dgm:spPr/>
      <dgm:t>
        <a:bodyPr/>
        <a:lstStyle/>
        <a:p>
          <a:r>
            <a:rPr lang="zh-CN" altLang="en-US" dirty="0" smtClean="0"/>
            <a:t>这门课与其他课的联系是什么？</a:t>
          </a:r>
          <a:endParaRPr lang="zh-CN" altLang="en-US" dirty="0"/>
        </a:p>
      </dgm:t>
    </dgm:pt>
    <dgm:pt modelId="{7C9F9F27-B2DE-4ED2-AB9E-B729F6BDACEA}" type="parTrans" cxnId="{BA3CE182-F81A-4861-98FF-32CFC1BA6B8B}">
      <dgm:prSet/>
      <dgm:spPr/>
      <dgm:t>
        <a:bodyPr/>
        <a:lstStyle/>
        <a:p>
          <a:endParaRPr lang="zh-CN" altLang="en-US"/>
        </a:p>
      </dgm:t>
    </dgm:pt>
    <dgm:pt modelId="{6A726185-5A67-4B99-9357-5906420F2DED}" type="sibTrans" cxnId="{BA3CE182-F81A-4861-98FF-32CFC1BA6B8B}">
      <dgm:prSet/>
      <dgm:spPr/>
      <dgm:t>
        <a:bodyPr/>
        <a:lstStyle/>
        <a:p>
          <a:endParaRPr lang="zh-CN" altLang="en-US"/>
        </a:p>
      </dgm:t>
    </dgm:pt>
    <dgm:pt modelId="{D125A948-C078-4178-8CD7-50166A79645B}">
      <dgm:prSet phldrT="[文本]"/>
      <dgm:spPr/>
      <dgm:t>
        <a:bodyPr/>
        <a:lstStyle/>
        <a:p>
          <a:r>
            <a:rPr lang="zh-CN" altLang="en-US" dirty="0" smtClean="0"/>
            <a:t>技术融于教学会使你想到什么？</a:t>
          </a:r>
          <a:endParaRPr lang="zh-CN" altLang="en-US" dirty="0"/>
        </a:p>
      </dgm:t>
    </dgm:pt>
    <dgm:pt modelId="{E189E633-4F29-4A8E-8E86-E9494B97FDB7}" type="parTrans" cxnId="{B39D7329-AC95-43FB-B635-DDE69812DF96}">
      <dgm:prSet/>
      <dgm:spPr/>
      <dgm:t>
        <a:bodyPr/>
        <a:lstStyle/>
        <a:p>
          <a:endParaRPr lang="zh-CN" altLang="en-US"/>
        </a:p>
      </dgm:t>
    </dgm:pt>
    <dgm:pt modelId="{C994C743-A64A-4E34-A794-A11DCC18D762}" type="sibTrans" cxnId="{B39D7329-AC95-43FB-B635-DDE69812DF96}">
      <dgm:prSet/>
      <dgm:spPr/>
      <dgm:t>
        <a:bodyPr/>
        <a:lstStyle/>
        <a:p>
          <a:endParaRPr lang="zh-CN" altLang="en-US"/>
        </a:p>
      </dgm:t>
    </dgm:pt>
    <dgm:pt modelId="{B529BE8A-CD40-44B3-9FCC-96E936464DB1}" type="pres">
      <dgm:prSet presAssocID="{D94DD51F-11B8-4227-8FB8-851B5304AD57}" presName="linearFlow" presStyleCnt="0">
        <dgm:presLayoutVars>
          <dgm:dir/>
          <dgm:resizeHandles val="exact"/>
        </dgm:presLayoutVars>
      </dgm:prSet>
      <dgm:spPr/>
    </dgm:pt>
    <dgm:pt modelId="{0F19223F-6D5C-48B1-9E87-43142306C745}" type="pres">
      <dgm:prSet presAssocID="{C5151668-331B-4E9F-B5D6-D139032FF438}" presName="composite" presStyleCnt="0"/>
      <dgm:spPr/>
    </dgm:pt>
    <dgm:pt modelId="{CFA42A36-6E28-4D56-B0FE-862473311E8F}" type="pres">
      <dgm:prSet presAssocID="{C5151668-331B-4E9F-B5D6-D139032FF438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5E256B-57CC-4061-8D11-80C078CB9CF7}" type="pres">
      <dgm:prSet presAssocID="{C5151668-331B-4E9F-B5D6-D139032FF438}" presName="txShp" presStyleLbl="node1" presStyleIdx="0" presStyleCnt="4">
        <dgm:presLayoutVars>
          <dgm:bulletEnabled val="1"/>
        </dgm:presLayoutVars>
      </dgm:prSet>
      <dgm:spPr/>
    </dgm:pt>
    <dgm:pt modelId="{DCF399D1-EDDF-4F56-BCCF-04821AEFA1E8}" type="pres">
      <dgm:prSet presAssocID="{3C13E655-008B-4DF9-941B-49FB69DA3C3B}" presName="spacing" presStyleCnt="0"/>
      <dgm:spPr/>
    </dgm:pt>
    <dgm:pt modelId="{20721336-2B2C-4BE9-AAC2-A55BF5E5A9A8}" type="pres">
      <dgm:prSet presAssocID="{4FB6689C-C207-48B7-A011-9537EEE3ABDC}" presName="composite" presStyleCnt="0"/>
      <dgm:spPr/>
    </dgm:pt>
    <dgm:pt modelId="{3E401116-C63A-4D88-B315-CB8D2F8B38A5}" type="pres">
      <dgm:prSet presAssocID="{4FB6689C-C207-48B7-A011-9537EEE3ABDC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315599-4467-460C-99DA-2D84E98BF53C}" type="pres">
      <dgm:prSet presAssocID="{4FB6689C-C207-48B7-A011-9537EEE3ABD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6DD4E1-7E9E-41AC-87C1-68B81B560D29}" type="pres">
      <dgm:prSet presAssocID="{A66C200C-2F88-4931-9025-FCB83DC79143}" presName="spacing" presStyleCnt="0"/>
      <dgm:spPr/>
    </dgm:pt>
    <dgm:pt modelId="{8C018187-631F-4D54-92BB-B9D25500757F}" type="pres">
      <dgm:prSet presAssocID="{583C8D99-45B2-43AB-979A-11E094F23105}" presName="composite" presStyleCnt="0"/>
      <dgm:spPr/>
    </dgm:pt>
    <dgm:pt modelId="{77401C2D-A875-475B-993F-3855B1E10836}" type="pres">
      <dgm:prSet presAssocID="{583C8D99-45B2-43AB-979A-11E094F23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E6F2BBB-AAC2-4E06-8777-1E6A19248F45}" type="pres">
      <dgm:prSet presAssocID="{583C8D99-45B2-43AB-979A-11E094F23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A55250-2AD4-4F2B-9ED0-4D9CA2566981}" type="pres">
      <dgm:prSet presAssocID="{6A726185-5A67-4B99-9357-5906420F2DED}" presName="spacing" presStyleCnt="0"/>
      <dgm:spPr/>
    </dgm:pt>
    <dgm:pt modelId="{D6A5C658-772E-4469-90C2-D74C09883C27}" type="pres">
      <dgm:prSet presAssocID="{D125A948-C078-4178-8CD7-50166A79645B}" presName="composite" presStyleCnt="0"/>
      <dgm:spPr/>
    </dgm:pt>
    <dgm:pt modelId="{34100557-F718-44F9-B85B-4B553854D762}" type="pres">
      <dgm:prSet presAssocID="{D125A948-C078-4178-8CD7-50166A79645B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F13C4E3-8B10-433B-94A7-57D1AAF2C718}" type="pres">
      <dgm:prSet presAssocID="{D125A948-C078-4178-8CD7-50166A79645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B276CA5-4486-46D0-B34A-FC9C4DB0B811}" type="presOf" srcId="{D125A948-C078-4178-8CD7-50166A79645B}" destId="{2F13C4E3-8B10-433B-94A7-57D1AAF2C718}" srcOrd="0" destOrd="0" presId="urn:microsoft.com/office/officeart/2005/8/layout/vList3"/>
    <dgm:cxn modelId="{B39D7329-AC95-43FB-B635-DDE69812DF96}" srcId="{D94DD51F-11B8-4227-8FB8-851B5304AD57}" destId="{D125A948-C078-4178-8CD7-50166A79645B}" srcOrd="3" destOrd="0" parTransId="{E189E633-4F29-4A8E-8E86-E9494B97FDB7}" sibTransId="{C994C743-A64A-4E34-A794-A11DCC18D762}"/>
    <dgm:cxn modelId="{C899BA22-32A0-42E8-B565-666399793EFE}" type="presOf" srcId="{C5151668-331B-4E9F-B5D6-D139032FF438}" destId="{E15E256B-57CC-4061-8D11-80C078CB9CF7}" srcOrd="0" destOrd="0" presId="urn:microsoft.com/office/officeart/2005/8/layout/vList3"/>
    <dgm:cxn modelId="{578E6CC9-0F7F-45E2-97F7-743EDC8BB707}" type="presOf" srcId="{583C8D99-45B2-43AB-979A-11E094F23105}" destId="{6E6F2BBB-AAC2-4E06-8777-1E6A19248F45}" srcOrd="0" destOrd="0" presId="urn:microsoft.com/office/officeart/2005/8/layout/vList3"/>
    <dgm:cxn modelId="{80CE6EC0-F83A-4AA6-84F0-A99B98D29323}" srcId="{D94DD51F-11B8-4227-8FB8-851B5304AD57}" destId="{4FB6689C-C207-48B7-A011-9537EEE3ABDC}" srcOrd="1" destOrd="0" parTransId="{4E1C00E9-2EEA-42CA-8AF8-03B4573CF61B}" sibTransId="{A66C200C-2F88-4931-9025-FCB83DC79143}"/>
    <dgm:cxn modelId="{7D3A5267-45AC-4A8A-A64D-3D108B1504A7}" type="presOf" srcId="{4FB6689C-C207-48B7-A011-9537EEE3ABDC}" destId="{19315599-4467-460C-99DA-2D84E98BF53C}" srcOrd="0" destOrd="0" presId="urn:microsoft.com/office/officeart/2005/8/layout/vList3"/>
    <dgm:cxn modelId="{526A0185-3F7A-4F7E-BB05-1C3E3EA0D21C}" srcId="{D94DD51F-11B8-4227-8FB8-851B5304AD57}" destId="{C5151668-331B-4E9F-B5D6-D139032FF438}" srcOrd="0" destOrd="0" parTransId="{831A01E4-9124-4200-B73E-DE5589006610}" sibTransId="{3C13E655-008B-4DF9-941B-49FB69DA3C3B}"/>
    <dgm:cxn modelId="{BA3CE182-F81A-4861-98FF-32CFC1BA6B8B}" srcId="{D94DD51F-11B8-4227-8FB8-851B5304AD57}" destId="{583C8D99-45B2-43AB-979A-11E094F23105}" srcOrd="2" destOrd="0" parTransId="{7C9F9F27-B2DE-4ED2-AB9E-B729F6BDACEA}" sibTransId="{6A726185-5A67-4B99-9357-5906420F2DED}"/>
    <dgm:cxn modelId="{2844B344-61D7-4C8E-8103-343A8AD37272}" type="presOf" srcId="{D94DD51F-11B8-4227-8FB8-851B5304AD57}" destId="{B529BE8A-CD40-44B3-9FCC-96E936464DB1}" srcOrd="0" destOrd="0" presId="urn:microsoft.com/office/officeart/2005/8/layout/vList3"/>
    <dgm:cxn modelId="{193415AB-8125-4299-964F-3B8407D6CD1B}" type="presParOf" srcId="{B529BE8A-CD40-44B3-9FCC-96E936464DB1}" destId="{0F19223F-6D5C-48B1-9E87-43142306C745}" srcOrd="0" destOrd="0" presId="urn:microsoft.com/office/officeart/2005/8/layout/vList3"/>
    <dgm:cxn modelId="{0AC53520-182C-48CD-B4E1-E0353B516424}" type="presParOf" srcId="{0F19223F-6D5C-48B1-9E87-43142306C745}" destId="{CFA42A36-6E28-4D56-B0FE-862473311E8F}" srcOrd="0" destOrd="0" presId="urn:microsoft.com/office/officeart/2005/8/layout/vList3"/>
    <dgm:cxn modelId="{B4F29673-5919-43F0-A7D4-1EA7098BA64D}" type="presParOf" srcId="{0F19223F-6D5C-48B1-9E87-43142306C745}" destId="{E15E256B-57CC-4061-8D11-80C078CB9CF7}" srcOrd="1" destOrd="0" presId="urn:microsoft.com/office/officeart/2005/8/layout/vList3"/>
    <dgm:cxn modelId="{A764CC9D-C865-4B66-A1B0-F2D5A125647B}" type="presParOf" srcId="{B529BE8A-CD40-44B3-9FCC-96E936464DB1}" destId="{DCF399D1-EDDF-4F56-BCCF-04821AEFA1E8}" srcOrd="1" destOrd="0" presId="urn:microsoft.com/office/officeart/2005/8/layout/vList3"/>
    <dgm:cxn modelId="{C7CCB2EF-4BAA-4A5B-8F15-CF897856E23C}" type="presParOf" srcId="{B529BE8A-CD40-44B3-9FCC-96E936464DB1}" destId="{20721336-2B2C-4BE9-AAC2-A55BF5E5A9A8}" srcOrd="2" destOrd="0" presId="urn:microsoft.com/office/officeart/2005/8/layout/vList3"/>
    <dgm:cxn modelId="{D06755FE-9BF3-4DD3-90D0-41BF0C5A9709}" type="presParOf" srcId="{20721336-2B2C-4BE9-AAC2-A55BF5E5A9A8}" destId="{3E401116-C63A-4D88-B315-CB8D2F8B38A5}" srcOrd="0" destOrd="0" presId="urn:microsoft.com/office/officeart/2005/8/layout/vList3"/>
    <dgm:cxn modelId="{A07C264B-E5FF-4F7F-8CDA-D314AE195854}" type="presParOf" srcId="{20721336-2B2C-4BE9-AAC2-A55BF5E5A9A8}" destId="{19315599-4467-460C-99DA-2D84E98BF53C}" srcOrd="1" destOrd="0" presId="urn:microsoft.com/office/officeart/2005/8/layout/vList3"/>
    <dgm:cxn modelId="{73DB4113-5AB8-4EDC-8214-A457229196CD}" type="presParOf" srcId="{B529BE8A-CD40-44B3-9FCC-96E936464DB1}" destId="{DE6DD4E1-7E9E-41AC-87C1-68B81B560D29}" srcOrd="3" destOrd="0" presId="urn:microsoft.com/office/officeart/2005/8/layout/vList3"/>
    <dgm:cxn modelId="{AE03C2DF-DB9B-4008-BFDA-5491570922BF}" type="presParOf" srcId="{B529BE8A-CD40-44B3-9FCC-96E936464DB1}" destId="{8C018187-631F-4D54-92BB-B9D25500757F}" srcOrd="4" destOrd="0" presId="urn:microsoft.com/office/officeart/2005/8/layout/vList3"/>
    <dgm:cxn modelId="{E820110C-3CD0-4C69-AC4E-38F3F6950D30}" type="presParOf" srcId="{8C018187-631F-4D54-92BB-B9D25500757F}" destId="{77401C2D-A875-475B-993F-3855B1E10836}" srcOrd="0" destOrd="0" presId="urn:microsoft.com/office/officeart/2005/8/layout/vList3"/>
    <dgm:cxn modelId="{9305FF96-7C36-40DE-BBEA-0C4FA499BB6B}" type="presParOf" srcId="{8C018187-631F-4D54-92BB-B9D25500757F}" destId="{6E6F2BBB-AAC2-4E06-8777-1E6A19248F45}" srcOrd="1" destOrd="0" presId="urn:microsoft.com/office/officeart/2005/8/layout/vList3"/>
    <dgm:cxn modelId="{F447600C-F406-4B3F-93F0-9A197D293CF1}" type="presParOf" srcId="{B529BE8A-CD40-44B3-9FCC-96E936464DB1}" destId="{7EA55250-2AD4-4F2B-9ED0-4D9CA2566981}" srcOrd="5" destOrd="0" presId="urn:microsoft.com/office/officeart/2005/8/layout/vList3"/>
    <dgm:cxn modelId="{31D2348E-0281-46CF-AB80-A34447A20026}" type="presParOf" srcId="{B529BE8A-CD40-44B3-9FCC-96E936464DB1}" destId="{D6A5C658-772E-4469-90C2-D74C09883C27}" srcOrd="6" destOrd="0" presId="urn:microsoft.com/office/officeart/2005/8/layout/vList3"/>
    <dgm:cxn modelId="{8730E489-249B-47C5-9F1B-093AFC4C0E77}" type="presParOf" srcId="{D6A5C658-772E-4469-90C2-D74C09883C27}" destId="{34100557-F718-44F9-B85B-4B553854D762}" srcOrd="0" destOrd="0" presId="urn:microsoft.com/office/officeart/2005/8/layout/vList3"/>
    <dgm:cxn modelId="{BB7B4116-BF7F-4F38-A4B0-86D9CACD35E7}" type="presParOf" srcId="{D6A5C658-772E-4469-90C2-D74C09883C27}" destId="{2F13C4E3-8B10-433B-94A7-57D1AAF2C7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64696-3B1F-466F-8C0F-B45D0C6C7382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91A6C9E-8D49-4477-8802-AD71BF05734E}">
      <dgm:prSet phldrT="[文本]"/>
      <dgm:spPr/>
      <dgm:t>
        <a:bodyPr/>
        <a:lstStyle/>
        <a:p>
          <a:r>
            <a:rPr lang="zh-CN" altLang="en-US" dirty="0" smtClean="0"/>
            <a:t>案例</a:t>
          </a:r>
          <a:r>
            <a:rPr lang="en-US" altLang="zh-CN" dirty="0" smtClean="0">
              <a:hlinkClick xmlns:r="http://schemas.openxmlformats.org/officeDocument/2006/relationships" r:id="rId1" action="ppaction://hlinkfile"/>
            </a:rPr>
            <a:t>1</a:t>
          </a:r>
          <a:endParaRPr lang="zh-CN" altLang="en-US" dirty="0"/>
        </a:p>
      </dgm:t>
    </dgm:pt>
    <dgm:pt modelId="{6DD7590A-CA67-49AA-B57F-DC0B6AE3D353}" type="parTrans" cxnId="{DF9CB64E-6E9A-4AAD-A85C-995B9DED3C7E}">
      <dgm:prSet/>
      <dgm:spPr/>
      <dgm:t>
        <a:bodyPr/>
        <a:lstStyle/>
        <a:p>
          <a:endParaRPr lang="zh-CN" altLang="en-US"/>
        </a:p>
      </dgm:t>
    </dgm:pt>
    <dgm:pt modelId="{729CCFEF-AF2C-4032-8566-59303669AC19}" type="sibTrans" cxnId="{DF9CB64E-6E9A-4AAD-A85C-995B9DED3C7E}">
      <dgm:prSet/>
      <dgm:spPr/>
      <dgm:t>
        <a:bodyPr/>
        <a:lstStyle/>
        <a:p>
          <a:endParaRPr lang="zh-CN" altLang="en-US"/>
        </a:p>
      </dgm:t>
    </dgm:pt>
    <dgm:pt modelId="{A4C706F6-7BBF-445A-A927-752FFE702F0C}">
      <dgm:prSet phldrT="[文本]"/>
      <dgm:spPr/>
      <dgm:t>
        <a:bodyPr/>
        <a:lstStyle/>
        <a:p>
          <a:r>
            <a:rPr lang="zh-CN" altLang="en-US" dirty="0" smtClean="0"/>
            <a:t>案例</a:t>
          </a:r>
          <a:r>
            <a:rPr lang="en-US" altLang="zh-CN" dirty="0" smtClean="0">
              <a:hlinkClick xmlns:r="http://schemas.openxmlformats.org/officeDocument/2006/relationships" r:id="rId2" action="ppaction://hlinkpres?slideindex=1&amp;slidetitle="/>
            </a:rPr>
            <a:t>2</a:t>
          </a:r>
          <a:endParaRPr lang="zh-CN" altLang="en-US" dirty="0"/>
        </a:p>
      </dgm:t>
    </dgm:pt>
    <dgm:pt modelId="{26368692-E52F-4C33-9817-D854EADCF0DD}" type="parTrans" cxnId="{727DEACB-272B-404B-B24B-65F7059D3C2E}">
      <dgm:prSet/>
      <dgm:spPr/>
      <dgm:t>
        <a:bodyPr/>
        <a:lstStyle/>
        <a:p>
          <a:endParaRPr lang="zh-CN" altLang="en-US"/>
        </a:p>
      </dgm:t>
    </dgm:pt>
    <dgm:pt modelId="{C6F016DE-B1CB-4C10-BC31-9266DFCE0E7D}" type="sibTrans" cxnId="{727DEACB-272B-404B-B24B-65F7059D3C2E}">
      <dgm:prSet/>
      <dgm:spPr/>
      <dgm:t>
        <a:bodyPr/>
        <a:lstStyle/>
        <a:p>
          <a:endParaRPr lang="zh-CN" altLang="en-US"/>
        </a:p>
      </dgm:t>
    </dgm:pt>
    <dgm:pt modelId="{C44B10E7-FAB1-4C43-A704-D33C48197B42}" type="pres">
      <dgm:prSet presAssocID="{87E64696-3B1F-466F-8C0F-B45D0C6C7382}" presName="Name0" presStyleCnt="0">
        <dgm:presLayoutVars>
          <dgm:dir/>
          <dgm:resizeHandles val="exact"/>
        </dgm:presLayoutVars>
      </dgm:prSet>
      <dgm:spPr/>
    </dgm:pt>
    <dgm:pt modelId="{ADBEBD51-DD22-4B28-87BA-4472F11E3927}" type="pres">
      <dgm:prSet presAssocID="{091A6C9E-8D49-4477-8802-AD71BF05734E}" presName="Name5" presStyleLbl="vennNode1" presStyleIdx="0" presStyleCnt="2">
        <dgm:presLayoutVars>
          <dgm:bulletEnabled val="1"/>
        </dgm:presLayoutVars>
      </dgm:prSet>
      <dgm:spPr/>
    </dgm:pt>
    <dgm:pt modelId="{C8B4D6B9-F664-4F50-896F-9095C3A3FC9B}" type="pres">
      <dgm:prSet presAssocID="{729CCFEF-AF2C-4032-8566-59303669AC19}" presName="space" presStyleCnt="0"/>
      <dgm:spPr/>
    </dgm:pt>
    <dgm:pt modelId="{6B2D909F-79D9-4AB5-AB2B-6C2A3CB10C82}" type="pres">
      <dgm:prSet presAssocID="{A4C706F6-7BBF-445A-A927-752FFE702F0C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DF9CB64E-6E9A-4AAD-A85C-995B9DED3C7E}" srcId="{87E64696-3B1F-466F-8C0F-B45D0C6C7382}" destId="{091A6C9E-8D49-4477-8802-AD71BF05734E}" srcOrd="0" destOrd="0" parTransId="{6DD7590A-CA67-49AA-B57F-DC0B6AE3D353}" sibTransId="{729CCFEF-AF2C-4032-8566-59303669AC19}"/>
    <dgm:cxn modelId="{727DEACB-272B-404B-B24B-65F7059D3C2E}" srcId="{87E64696-3B1F-466F-8C0F-B45D0C6C7382}" destId="{A4C706F6-7BBF-445A-A927-752FFE702F0C}" srcOrd="1" destOrd="0" parTransId="{26368692-E52F-4C33-9817-D854EADCF0DD}" sibTransId="{C6F016DE-B1CB-4C10-BC31-9266DFCE0E7D}"/>
    <dgm:cxn modelId="{68D2C915-5C8A-4554-B233-805D15023D0D}" type="presOf" srcId="{87E64696-3B1F-466F-8C0F-B45D0C6C7382}" destId="{C44B10E7-FAB1-4C43-A704-D33C48197B42}" srcOrd="0" destOrd="0" presId="urn:microsoft.com/office/officeart/2005/8/layout/venn3"/>
    <dgm:cxn modelId="{EF28CEB2-56B6-4622-AE6B-9A8CEDD9BE32}" type="presOf" srcId="{091A6C9E-8D49-4477-8802-AD71BF05734E}" destId="{ADBEBD51-DD22-4B28-87BA-4472F11E3927}" srcOrd="0" destOrd="0" presId="urn:microsoft.com/office/officeart/2005/8/layout/venn3"/>
    <dgm:cxn modelId="{156909C9-024B-4465-99CC-176AC815FE26}" type="presOf" srcId="{A4C706F6-7BBF-445A-A927-752FFE702F0C}" destId="{6B2D909F-79D9-4AB5-AB2B-6C2A3CB10C82}" srcOrd="0" destOrd="0" presId="urn:microsoft.com/office/officeart/2005/8/layout/venn3"/>
    <dgm:cxn modelId="{0E1C42BA-1911-4F76-8A27-B953CCAF5354}" type="presParOf" srcId="{C44B10E7-FAB1-4C43-A704-D33C48197B42}" destId="{ADBEBD51-DD22-4B28-87BA-4472F11E3927}" srcOrd="0" destOrd="0" presId="urn:microsoft.com/office/officeart/2005/8/layout/venn3"/>
    <dgm:cxn modelId="{E4356F33-7444-43D5-9442-CD4AB06EC637}" type="presParOf" srcId="{C44B10E7-FAB1-4C43-A704-D33C48197B42}" destId="{C8B4D6B9-F664-4F50-896F-9095C3A3FC9B}" srcOrd="1" destOrd="0" presId="urn:microsoft.com/office/officeart/2005/8/layout/venn3"/>
    <dgm:cxn modelId="{E668424A-8214-4B28-8D4C-871370A9F131}" type="presParOf" srcId="{C44B10E7-FAB1-4C43-A704-D33C48197B42}" destId="{6B2D909F-79D9-4AB5-AB2B-6C2A3CB10C8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FBC30-798C-476B-A890-56500FF7D1E0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2729644-259A-4378-B375-0E11CE296666}">
      <dgm:prSet phldrT="[文本]"/>
      <dgm:spPr/>
      <dgm:t>
        <a:bodyPr/>
        <a:lstStyle/>
        <a:p>
          <a:r>
            <a:rPr lang="zh-CN" altLang="en-US" dirty="0" smtClean="0"/>
            <a:t>某学科科目</a:t>
          </a:r>
          <a:endParaRPr lang="zh-CN" altLang="en-US" dirty="0"/>
        </a:p>
      </dgm:t>
    </dgm:pt>
    <dgm:pt modelId="{C70C2A1D-28F9-4236-96A9-C2D434A0CBD0}" type="parTrans" cxnId="{B83817D7-2D31-484A-AE5F-ECCB6A1981B0}">
      <dgm:prSet/>
      <dgm:spPr/>
      <dgm:t>
        <a:bodyPr/>
        <a:lstStyle/>
        <a:p>
          <a:endParaRPr lang="zh-CN" altLang="en-US"/>
        </a:p>
      </dgm:t>
    </dgm:pt>
    <dgm:pt modelId="{F7DF859F-FBF3-43ED-AD11-75A651A2481F}" type="sibTrans" cxnId="{B83817D7-2D31-484A-AE5F-ECCB6A1981B0}">
      <dgm:prSet/>
      <dgm:spPr/>
      <dgm:t>
        <a:bodyPr/>
        <a:lstStyle/>
        <a:p>
          <a:endParaRPr lang="zh-CN" altLang="en-US"/>
        </a:p>
      </dgm:t>
    </dgm:pt>
    <dgm:pt modelId="{74092091-BA06-468B-9D4B-BA4BF9210B46}">
      <dgm:prSet phldrT="[文本]"/>
      <dgm:spPr/>
      <dgm:t>
        <a:bodyPr/>
        <a:lstStyle/>
        <a:p>
          <a:r>
            <a:rPr lang="zh-CN" altLang="en-US" dirty="0" smtClean="0"/>
            <a:t>信息化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环境搭建</a:t>
          </a:r>
          <a:endParaRPr lang="zh-CN" altLang="en-US" dirty="0"/>
        </a:p>
      </dgm:t>
    </dgm:pt>
    <dgm:pt modelId="{DBCB12A3-0D42-49FA-B766-064EB7866DD3}" type="parTrans" cxnId="{C3660372-2146-4693-B54F-06E26117F9FD}">
      <dgm:prSet/>
      <dgm:spPr/>
      <dgm:t>
        <a:bodyPr/>
        <a:lstStyle/>
        <a:p>
          <a:endParaRPr lang="zh-CN" altLang="en-US"/>
        </a:p>
      </dgm:t>
    </dgm:pt>
    <dgm:pt modelId="{5AFC699C-92D9-4CB0-8574-580DE219FF24}" type="sibTrans" cxnId="{C3660372-2146-4693-B54F-06E26117F9FD}">
      <dgm:prSet/>
      <dgm:spPr/>
      <dgm:t>
        <a:bodyPr/>
        <a:lstStyle/>
        <a:p>
          <a:endParaRPr lang="zh-CN" altLang="en-US"/>
        </a:p>
      </dgm:t>
    </dgm:pt>
    <dgm:pt modelId="{A09C2A01-712E-4631-80F9-9A2F10D5BBFF}">
      <dgm:prSet phldrT="[文本]"/>
      <dgm:spPr/>
      <dgm:t>
        <a:bodyPr/>
        <a:lstStyle/>
        <a:p>
          <a:r>
            <a:rPr lang="zh-CN" altLang="en-US" dirty="0" smtClean="0"/>
            <a:t>微课的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设计</a:t>
          </a:r>
          <a:endParaRPr lang="zh-CN" altLang="en-US" dirty="0"/>
        </a:p>
      </dgm:t>
    </dgm:pt>
    <dgm:pt modelId="{059C2417-D58E-46DA-A3E1-014054589009}" type="parTrans" cxnId="{C267EDC8-B03A-49FF-AED9-2A2EEE520F4C}">
      <dgm:prSet/>
      <dgm:spPr/>
      <dgm:t>
        <a:bodyPr/>
        <a:lstStyle/>
        <a:p>
          <a:endParaRPr lang="zh-CN" altLang="en-US"/>
        </a:p>
      </dgm:t>
    </dgm:pt>
    <dgm:pt modelId="{12DD58B4-0001-4136-BFB2-7EB23AB0FAC7}" type="sibTrans" cxnId="{C267EDC8-B03A-49FF-AED9-2A2EEE520F4C}">
      <dgm:prSet/>
      <dgm:spPr/>
      <dgm:t>
        <a:bodyPr/>
        <a:lstStyle/>
        <a:p>
          <a:endParaRPr lang="zh-CN" altLang="en-US"/>
        </a:p>
      </dgm:t>
    </dgm:pt>
    <dgm:pt modelId="{5086E9F8-20D3-4BC1-BEA2-E0A1F81374F8}">
      <dgm:prSet phldrT="[文本]"/>
      <dgm:spPr/>
      <dgm:t>
        <a:bodyPr/>
        <a:lstStyle/>
        <a:p>
          <a:r>
            <a:rPr lang="zh-CN" altLang="en-US" dirty="0" smtClean="0"/>
            <a:t>课程标准与学科教学法</a:t>
          </a:r>
          <a:endParaRPr lang="zh-CN" altLang="en-US" dirty="0"/>
        </a:p>
      </dgm:t>
    </dgm:pt>
    <dgm:pt modelId="{640D6A91-8ACC-4638-88A5-ACFB285B88DC}" type="parTrans" cxnId="{02D9587F-B962-47F6-88D8-3CB647B383A6}">
      <dgm:prSet/>
      <dgm:spPr/>
      <dgm:t>
        <a:bodyPr/>
        <a:lstStyle/>
        <a:p>
          <a:endParaRPr lang="zh-CN" altLang="en-US"/>
        </a:p>
      </dgm:t>
    </dgm:pt>
    <dgm:pt modelId="{DDC1F3D4-90A0-4B7C-83B0-431547D899CC}" type="sibTrans" cxnId="{02D9587F-B962-47F6-88D8-3CB647B383A6}">
      <dgm:prSet/>
      <dgm:spPr/>
      <dgm:t>
        <a:bodyPr/>
        <a:lstStyle/>
        <a:p>
          <a:endParaRPr lang="zh-CN" altLang="en-US"/>
        </a:p>
      </dgm:t>
    </dgm:pt>
    <dgm:pt modelId="{760A0F35-BC99-44F8-9566-6B49F5FF5D37}">
      <dgm:prSet phldrT="[文本]"/>
      <dgm:spPr/>
      <dgm:t>
        <a:bodyPr/>
        <a:lstStyle/>
        <a:p>
          <a:r>
            <a:rPr lang="zh-CN" altLang="en-US" dirty="0" smtClean="0"/>
            <a:t>认知工具</a:t>
          </a:r>
          <a:endParaRPr lang="zh-CN" altLang="en-US" dirty="0"/>
        </a:p>
      </dgm:t>
    </dgm:pt>
    <dgm:pt modelId="{0D9ED6CE-C74D-4814-B464-B26EE7ACBEC8}" type="parTrans" cxnId="{1F9F30C6-DABB-42A4-8677-AF210872A485}">
      <dgm:prSet/>
      <dgm:spPr/>
      <dgm:t>
        <a:bodyPr/>
        <a:lstStyle/>
        <a:p>
          <a:endParaRPr lang="zh-CN" altLang="en-US"/>
        </a:p>
      </dgm:t>
    </dgm:pt>
    <dgm:pt modelId="{7DA8FBD9-50E3-46DE-AC46-01137CD22F17}" type="sibTrans" cxnId="{1F9F30C6-DABB-42A4-8677-AF210872A485}">
      <dgm:prSet/>
      <dgm:spPr/>
      <dgm:t>
        <a:bodyPr/>
        <a:lstStyle/>
        <a:p>
          <a:endParaRPr lang="zh-CN" altLang="en-US"/>
        </a:p>
      </dgm:t>
    </dgm:pt>
    <dgm:pt modelId="{999C4BF9-3454-4A67-AE40-DC453379CC0C}" type="pres">
      <dgm:prSet presAssocID="{913FBC30-798C-476B-A890-56500FF7D1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332CA2-6833-434D-A1D1-4F317D5F573F}" type="pres">
      <dgm:prSet presAssocID="{32729644-259A-4378-B375-0E11CE296666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97CE091F-73E9-4377-9BC8-8C19A4A3FFC1}" type="pres">
      <dgm:prSet presAssocID="{DBCB12A3-0D42-49FA-B766-064EB7866DD3}" presName="parTrans" presStyleLbl="sibTrans2D1" presStyleIdx="0" presStyleCnt="4"/>
      <dgm:spPr/>
    </dgm:pt>
    <dgm:pt modelId="{CC1384F7-9220-4799-BA3B-BFBCF4090120}" type="pres">
      <dgm:prSet presAssocID="{DBCB12A3-0D42-49FA-B766-064EB7866DD3}" presName="connectorText" presStyleLbl="sibTrans2D1" presStyleIdx="0" presStyleCnt="4"/>
      <dgm:spPr/>
    </dgm:pt>
    <dgm:pt modelId="{A2E28DD8-EE2F-4DE9-861B-A2B761D8B69A}" type="pres">
      <dgm:prSet presAssocID="{74092091-BA06-468B-9D4B-BA4BF9210B46}" presName="node" presStyleLbl="node1" presStyleIdx="0" presStyleCnt="4">
        <dgm:presLayoutVars>
          <dgm:bulletEnabled val="1"/>
        </dgm:presLayoutVars>
      </dgm:prSet>
      <dgm:spPr/>
    </dgm:pt>
    <dgm:pt modelId="{789A5484-8DF0-47BA-B6F2-DEB802E71989}" type="pres">
      <dgm:prSet presAssocID="{059C2417-D58E-46DA-A3E1-014054589009}" presName="parTrans" presStyleLbl="sibTrans2D1" presStyleIdx="1" presStyleCnt="4"/>
      <dgm:spPr/>
    </dgm:pt>
    <dgm:pt modelId="{21DDA7FC-9698-4819-B4AC-B7249D2A4D34}" type="pres">
      <dgm:prSet presAssocID="{059C2417-D58E-46DA-A3E1-014054589009}" presName="connectorText" presStyleLbl="sibTrans2D1" presStyleIdx="1" presStyleCnt="4"/>
      <dgm:spPr/>
    </dgm:pt>
    <dgm:pt modelId="{FB06C24B-C31E-4EBA-841D-FFB006E5D2E0}" type="pres">
      <dgm:prSet presAssocID="{A09C2A01-712E-4631-80F9-9A2F10D5BB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FC4912-3D4B-4D56-97E5-0F934CF62F17}" type="pres">
      <dgm:prSet presAssocID="{640D6A91-8ACC-4638-88A5-ACFB285B88DC}" presName="parTrans" presStyleLbl="sibTrans2D1" presStyleIdx="2" presStyleCnt="4"/>
      <dgm:spPr/>
    </dgm:pt>
    <dgm:pt modelId="{227C8F30-F5B8-424D-A1EA-C467BB9C371F}" type="pres">
      <dgm:prSet presAssocID="{640D6A91-8ACC-4638-88A5-ACFB285B88DC}" presName="connectorText" presStyleLbl="sibTrans2D1" presStyleIdx="2" presStyleCnt="4"/>
      <dgm:spPr/>
    </dgm:pt>
    <dgm:pt modelId="{CDFBA451-7615-47D3-B6BA-7D15792FCB6A}" type="pres">
      <dgm:prSet presAssocID="{5086E9F8-20D3-4BC1-BEA2-E0A1F81374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D002F0-6F6A-4FA3-B799-E7E1CC28E136}" type="pres">
      <dgm:prSet presAssocID="{0D9ED6CE-C74D-4814-B464-B26EE7ACBEC8}" presName="parTrans" presStyleLbl="sibTrans2D1" presStyleIdx="3" presStyleCnt="4"/>
      <dgm:spPr/>
    </dgm:pt>
    <dgm:pt modelId="{FB1A0682-2548-499F-B9BF-C74CF56F1822}" type="pres">
      <dgm:prSet presAssocID="{0D9ED6CE-C74D-4814-B464-B26EE7ACBEC8}" presName="connectorText" presStyleLbl="sibTrans2D1" presStyleIdx="3" presStyleCnt="4"/>
      <dgm:spPr/>
    </dgm:pt>
    <dgm:pt modelId="{E74B5D82-4C11-42E9-A962-1098D5107A4B}" type="pres">
      <dgm:prSet presAssocID="{760A0F35-BC99-44F8-9566-6B49F5FF5D37}" presName="node" presStyleLbl="node1" presStyleIdx="3" presStyleCnt="4">
        <dgm:presLayoutVars>
          <dgm:bulletEnabled val="1"/>
        </dgm:presLayoutVars>
      </dgm:prSet>
      <dgm:spPr/>
    </dgm:pt>
  </dgm:ptLst>
  <dgm:cxnLst>
    <dgm:cxn modelId="{6A68A87B-9549-4837-893D-E39A932490D4}" type="presOf" srcId="{0D9ED6CE-C74D-4814-B464-B26EE7ACBEC8}" destId="{FB1A0682-2548-499F-B9BF-C74CF56F1822}" srcOrd="1" destOrd="0" presId="urn:microsoft.com/office/officeart/2005/8/layout/radial5"/>
    <dgm:cxn modelId="{27707BBD-E1B2-4B8D-9D00-1F0E2ACA3237}" type="presOf" srcId="{0D9ED6CE-C74D-4814-B464-B26EE7ACBEC8}" destId="{C7D002F0-6F6A-4FA3-B799-E7E1CC28E136}" srcOrd="0" destOrd="0" presId="urn:microsoft.com/office/officeart/2005/8/layout/radial5"/>
    <dgm:cxn modelId="{125C7F1A-14F9-4154-846D-7A7054FF8FF6}" type="presOf" srcId="{913FBC30-798C-476B-A890-56500FF7D1E0}" destId="{999C4BF9-3454-4A67-AE40-DC453379CC0C}" srcOrd="0" destOrd="0" presId="urn:microsoft.com/office/officeart/2005/8/layout/radial5"/>
    <dgm:cxn modelId="{CEF378C3-1ACF-4539-8F8A-2A47F0E9D023}" type="presOf" srcId="{DBCB12A3-0D42-49FA-B766-064EB7866DD3}" destId="{97CE091F-73E9-4377-9BC8-8C19A4A3FFC1}" srcOrd="0" destOrd="0" presId="urn:microsoft.com/office/officeart/2005/8/layout/radial5"/>
    <dgm:cxn modelId="{0D542D84-461E-4DFA-A4BB-1F909A986541}" type="presOf" srcId="{A09C2A01-712E-4631-80F9-9A2F10D5BBFF}" destId="{FB06C24B-C31E-4EBA-841D-FFB006E5D2E0}" srcOrd="0" destOrd="0" presId="urn:microsoft.com/office/officeart/2005/8/layout/radial5"/>
    <dgm:cxn modelId="{CBA6AA6B-F1D6-44DC-B1E2-335D8E877648}" type="presOf" srcId="{32729644-259A-4378-B375-0E11CE296666}" destId="{B2332CA2-6833-434D-A1D1-4F317D5F573F}" srcOrd="0" destOrd="0" presId="urn:microsoft.com/office/officeart/2005/8/layout/radial5"/>
    <dgm:cxn modelId="{9344114C-5724-4FC6-A8AE-5EC79E687440}" type="presOf" srcId="{059C2417-D58E-46DA-A3E1-014054589009}" destId="{789A5484-8DF0-47BA-B6F2-DEB802E71989}" srcOrd="0" destOrd="0" presId="urn:microsoft.com/office/officeart/2005/8/layout/radial5"/>
    <dgm:cxn modelId="{B83817D7-2D31-484A-AE5F-ECCB6A1981B0}" srcId="{913FBC30-798C-476B-A890-56500FF7D1E0}" destId="{32729644-259A-4378-B375-0E11CE296666}" srcOrd="0" destOrd="0" parTransId="{C70C2A1D-28F9-4236-96A9-C2D434A0CBD0}" sibTransId="{F7DF859F-FBF3-43ED-AD11-75A651A2481F}"/>
    <dgm:cxn modelId="{DC27DDDD-AE07-4431-B443-97F842004DC8}" type="presOf" srcId="{74092091-BA06-468B-9D4B-BA4BF9210B46}" destId="{A2E28DD8-EE2F-4DE9-861B-A2B761D8B69A}" srcOrd="0" destOrd="0" presId="urn:microsoft.com/office/officeart/2005/8/layout/radial5"/>
    <dgm:cxn modelId="{C3660372-2146-4693-B54F-06E26117F9FD}" srcId="{32729644-259A-4378-B375-0E11CE296666}" destId="{74092091-BA06-468B-9D4B-BA4BF9210B46}" srcOrd="0" destOrd="0" parTransId="{DBCB12A3-0D42-49FA-B766-064EB7866DD3}" sibTransId="{5AFC699C-92D9-4CB0-8574-580DE219FF24}"/>
    <dgm:cxn modelId="{1F9F30C6-DABB-42A4-8677-AF210872A485}" srcId="{32729644-259A-4378-B375-0E11CE296666}" destId="{760A0F35-BC99-44F8-9566-6B49F5FF5D37}" srcOrd="3" destOrd="0" parTransId="{0D9ED6CE-C74D-4814-B464-B26EE7ACBEC8}" sibTransId="{7DA8FBD9-50E3-46DE-AC46-01137CD22F17}"/>
    <dgm:cxn modelId="{08D9A42C-AFD9-4073-98AB-1E3108FAF825}" type="presOf" srcId="{059C2417-D58E-46DA-A3E1-014054589009}" destId="{21DDA7FC-9698-4819-B4AC-B7249D2A4D34}" srcOrd="1" destOrd="0" presId="urn:microsoft.com/office/officeart/2005/8/layout/radial5"/>
    <dgm:cxn modelId="{05311A98-0C0C-4EAA-97FA-EDC097D12ADD}" type="presOf" srcId="{5086E9F8-20D3-4BC1-BEA2-E0A1F81374F8}" destId="{CDFBA451-7615-47D3-B6BA-7D15792FCB6A}" srcOrd="0" destOrd="0" presId="urn:microsoft.com/office/officeart/2005/8/layout/radial5"/>
    <dgm:cxn modelId="{D4ED57BB-0BD9-45B9-853D-F15F0F1A9BD4}" type="presOf" srcId="{DBCB12A3-0D42-49FA-B766-064EB7866DD3}" destId="{CC1384F7-9220-4799-BA3B-BFBCF4090120}" srcOrd="1" destOrd="0" presId="urn:microsoft.com/office/officeart/2005/8/layout/radial5"/>
    <dgm:cxn modelId="{02D9587F-B962-47F6-88D8-3CB647B383A6}" srcId="{32729644-259A-4378-B375-0E11CE296666}" destId="{5086E9F8-20D3-4BC1-BEA2-E0A1F81374F8}" srcOrd="2" destOrd="0" parTransId="{640D6A91-8ACC-4638-88A5-ACFB285B88DC}" sibTransId="{DDC1F3D4-90A0-4B7C-83B0-431547D899CC}"/>
    <dgm:cxn modelId="{C267EDC8-B03A-49FF-AED9-2A2EEE520F4C}" srcId="{32729644-259A-4378-B375-0E11CE296666}" destId="{A09C2A01-712E-4631-80F9-9A2F10D5BBFF}" srcOrd="1" destOrd="0" parTransId="{059C2417-D58E-46DA-A3E1-014054589009}" sibTransId="{12DD58B4-0001-4136-BFB2-7EB23AB0FAC7}"/>
    <dgm:cxn modelId="{C3C1E007-012D-4C10-8267-354AE6CF6883}" type="presOf" srcId="{760A0F35-BC99-44F8-9566-6B49F5FF5D37}" destId="{E74B5D82-4C11-42E9-A962-1098D5107A4B}" srcOrd="0" destOrd="0" presId="urn:microsoft.com/office/officeart/2005/8/layout/radial5"/>
    <dgm:cxn modelId="{746055B9-0997-44E1-B749-1F69AB9B1E39}" type="presOf" srcId="{640D6A91-8ACC-4638-88A5-ACFB285B88DC}" destId="{227C8F30-F5B8-424D-A1EA-C467BB9C371F}" srcOrd="1" destOrd="0" presId="urn:microsoft.com/office/officeart/2005/8/layout/radial5"/>
    <dgm:cxn modelId="{9BE749A8-E1EA-4D94-A16B-6B8BE2F904B4}" type="presOf" srcId="{640D6A91-8ACC-4638-88A5-ACFB285B88DC}" destId="{50FC4912-3D4B-4D56-97E5-0F934CF62F17}" srcOrd="0" destOrd="0" presId="urn:microsoft.com/office/officeart/2005/8/layout/radial5"/>
    <dgm:cxn modelId="{19A18758-BB3B-4F2E-BB40-8CB1FC8C50B9}" type="presParOf" srcId="{999C4BF9-3454-4A67-AE40-DC453379CC0C}" destId="{B2332CA2-6833-434D-A1D1-4F317D5F573F}" srcOrd="0" destOrd="0" presId="urn:microsoft.com/office/officeart/2005/8/layout/radial5"/>
    <dgm:cxn modelId="{E8818CD6-43FA-45CB-8FC2-BF764345E24D}" type="presParOf" srcId="{999C4BF9-3454-4A67-AE40-DC453379CC0C}" destId="{97CE091F-73E9-4377-9BC8-8C19A4A3FFC1}" srcOrd="1" destOrd="0" presId="urn:microsoft.com/office/officeart/2005/8/layout/radial5"/>
    <dgm:cxn modelId="{B2BE65F3-778E-4003-B3F9-658DB50DD632}" type="presParOf" srcId="{97CE091F-73E9-4377-9BC8-8C19A4A3FFC1}" destId="{CC1384F7-9220-4799-BA3B-BFBCF4090120}" srcOrd="0" destOrd="0" presId="urn:microsoft.com/office/officeart/2005/8/layout/radial5"/>
    <dgm:cxn modelId="{D64E3AFD-FDF8-43A0-B454-7ED288939D2B}" type="presParOf" srcId="{999C4BF9-3454-4A67-AE40-DC453379CC0C}" destId="{A2E28DD8-EE2F-4DE9-861B-A2B761D8B69A}" srcOrd="2" destOrd="0" presId="urn:microsoft.com/office/officeart/2005/8/layout/radial5"/>
    <dgm:cxn modelId="{D164FDE5-40A3-4802-8F0F-966070BD15F1}" type="presParOf" srcId="{999C4BF9-3454-4A67-AE40-DC453379CC0C}" destId="{789A5484-8DF0-47BA-B6F2-DEB802E71989}" srcOrd="3" destOrd="0" presId="urn:microsoft.com/office/officeart/2005/8/layout/radial5"/>
    <dgm:cxn modelId="{7B923D74-E824-4886-A277-6FED5A2E6392}" type="presParOf" srcId="{789A5484-8DF0-47BA-B6F2-DEB802E71989}" destId="{21DDA7FC-9698-4819-B4AC-B7249D2A4D34}" srcOrd="0" destOrd="0" presId="urn:microsoft.com/office/officeart/2005/8/layout/radial5"/>
    <dgm:cxn modelId="{8EFA3574-EB30-4E47-ACA4-FBDFCDE4FD5C}" type="presParOf" srcId="{999C4BF9-3454-4A67-AE40-DC453379CC0C}" destId="{FB06C24B-C31E-4EBA-841D-FFB006E5D2E0}" srcOrd="4" destOrd="0" presId="urn:microsoft.com/office/officeart/2005/8/layout/radial5"/>
    <dgm:cxn modelId="{151C80FA-C293-4C7C-8248-A27B8BD2C8A2}" type="presParOf" srcId="{999C4BF9-3454-4A67-AE40-DC453379CC0C}" destId="{50FC4912-3D4B-4D56-97E5-0F934CF62F17}" srcOrd="5" destOrd="0" presId="urn:microsoft.com/office/officeart/2005/8/layout/radial5"/>
    <dgm:cxn modelId="{9611BC87-E584-4B46-A75B-4F97363FAD63}" type="presParOf" srcId="{50FC4912-3D4B-4D56-97E5-0F934CF62F17}" destId="{227C8F30-F5B8-424D-A1EA-C467BB9C371F}" srcOrd="0" destOrd="0" presId="urn:microsoft.com/office/officeart/2005/8/layout/radial5"/>
    <dgm:cxn modelId="{B278D7DE-59C5-4AE9-88A2-5B0E621C19B5}" type="presParOf" srcId="{999C4BF9-3454-4A67-AE40-DC453379CC0C}" destId="{CDFBA451-7615-47D3-B6BA-7D15792FCB6A}" srcOrd="6" destOrd="0" presId="urn:microsoft.com/office/officeart/2005/8/layout/radial5"/>
    <dgm:cxn modelId="{4C1A4540-21CB-4F4E-8E87-4779B4D95197}" type="presParOf" srcId="{999C4BF9-3454-4A67-AE40-DC453379CC0C}" destId="{C7D002F0-6F6A-4FA3-B799-E7E1CC28E136}" srcOrd="7" destOrd="0" presId="urn:microsoft.com/office/officeart/2005/8/layout/radial5"/>
    <dgm:cxn modelId="{0E967228-8EB0-4C97-823F-6225F47364C1}" type="presParOf" srcId="{C7D002F0-6F6A-4FA3-B799-E7E1CC28E136}" destId="{FB1A0682-2548-499F-B9BF-C74CF56F1822}" srcOrd="0" destOrd="0" presId="urn:microsoft.com/office/officeart/2005/8/layout/radial5"/>
    <dgm:cxn modelId="{7B2C0FD6-8F83-4651-BE63-31117A26686C}" type="presParOf" srcId="{999C4BF9-3454-4A67-AE40-DC453379CC0C}" destId="{E74B5D82-4C11-42E9-A962-1098D5107A4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83D04B-D6DF-4139-900A-3057804904A7}">
      <dsp:nvSpPr>
        <dsp:cNvPr id="0" name=""/>
        <dsp:cNvSpPr/>
      </dsp:nvSpPr>
      <dsp:spPr>
        <a:xfrm>
          <a:off x="2089750" y="1445"/>
          <a:ext cx="1259296" cy="12592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课程</a:t>
          </a:r>
          <a:endParaRPr lang="zh-CN" altLang="en-US" sz="3100" kern="1200" dirty="0"/>
        </a:p>
      </dsp:txBody>
      <dsp:txXfrm>
        <a:off x="2089750" y="1445"/>
        <a:ext cx="1259296" cy="1259296"/>
      </dsp:txXfrm>
    </dsp:sp>
    <dsp:sp modelId="{E163FE17-DA12-454D-8D07-7C85251FC240}">
      <dsp:nvSpPr>
        <dsp:cNvPr id="0" name=""/>
        <dsp:cNvSpPr/>
      </dsp:nvSpPr>
      <dsp:spPr>
        <a:xfrm>
          <a:off x="2354203" y="1362996"/>
          <a:ext cx="730391" cy="730391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354203" y="1362996"/>
        <a:ext cx="730391" cy="730391"/>
      </dsp:txXfrm>
    </dsp:sp>
    <dsp:sp modelId="{1A07F580-449F-4081-8A6E-472DF45D398C}">
      <dsp:nvSpPr>
        <dsp:cNvPr id="0" name=""/>
        <dsp:cNvSpPr/>
      </dsp:nvSpPr>
      <dsp:spPr>
        <a:xfrm>
          <a:off x="2089750" y="2195642"/>
          <a:ext cx="1259296" cy="1259296"/>
        </a:xfrm>
        <a:prstGeom prst="ellipse">
          <a:avLst/>
        </a:prstGeom>
        <a:gradFill rotWithShape="0">
          <a:gsLst>
            <a:gs pos="0">
              <a:schemeClr val="accent3">
                <a:hueOff val="521616"/>
                <a:satOff val="-18779"/>
                <a:lumOff val="393"/>
                <a:alphaOff val="0"/>
                <a:satMod val="103000"/>
                <a:lumMod val="118000"/>
              </a:schemeClr>
            </a:gs>
            <a:gs pos="50000">
              <a:schemeClr val="accent3">
                <a:hueOff val="521616"/>
                <a:satOff val="-18779"/>
                <a:lumOff val="393"/>
                <a:alphaOff val="0"/>
                <a:satMod val="89000"/>
                <a:lumMod val="91000"/>
              </a:schemeClr>
            </a:gs>
            <a:gs pos="100000">
              <a:schemeClr val="accent3">
                <a:hueOff val="521616"/>
                <a:satOff val="-18779"/>
                <a:lumOff val="39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我们</a:t>
          </a:r>
          <a:endParaRPr lang="zh-CN" altLang="en-US" sz="3100" kern="1200" dirty="0"/>
        </a:p>
      </dsp:txBody>
      <dsp:txXfrm>
        <a:off x="2089750" y="2195642"/>
        <a:ext cx="1259296" cy="1259296"/>
      </dsp:txXfrm>
    </dsp:sp>
    <dsp:sp modelId="{12A6023A-A288-476D-ABE0-DA63E57AD71B}">
      <dsp:nvSpPr>
        <dsp:cNvPr id="0" name=""/>
        <dsp:cNvSpPr/>
      </dsp:nvSpPr>
      <dsp:spPr>
        <a:xfrm>
          <a:off x="3537941" y="1493962"/>
          <a:ext cx="400456" cy="4684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043232"/>
                <a:satOff val="-37558"/>
                <a:lumOff val="785"/>
                <a:alphaOff val="0"/>
                <a:satMod val="103000"/>
                <a:lumMod val="118000"/>
              </a:schemeClr>
            </a:gs>
            <a:gs pos="50000">
              <a:schemeClr val="accent3">
                <a:hueOff val="1043232"/>
                <a:satOff val="-37558"/>
                <a:lumOff val="785"/>
                <a:alphaOff val="0"/>
                <a:satMod val="89000"/>
                <a:lumMod val="91000"/>
              </a:schemeClr>
            </a:gs>
            <a:gs pos="100000">
              <a:schemeClr val="accent3">
                <a:hueOff val="1043232"/>
                <a:satOff val="-37558"/>
                <a:lumOff val="785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3537941" y="1493962"/>
        <a:ext cx="400456" cy="468458"/>
      </dsp:txXfrm>
    </dsp:sp>
    <dsp:sp modelId="{749BF7F4-B894-4D9F-925D-E39BA5415323}">
      <dsp:nvSpPr>
        <dsp:cNvPr id="0" name=""/>
        <dsp:cNvSpPr/>
      </dsp:nvSpPr>
      <dsp:spPr>
        <a:xfrm>
          <a:off x="4104624" y="468895"/>
          <a:ext cx="2518592" cy="2518592"/>
        </a:xfrm>
        <a:prstGeom prst="ellipse">
          <a:avLst/>
        </a:prstGeom>
        <a:gradFill rotWithShape="0">
          <a:gsLst>
            <a:gs pos="0">
              <a:schemeClr val="accent3">
                <a:hueOff val="1043232"/>
                <a:satOff val="-37558"/>
                <a:lumOff val="785"/>
                <a:alphaOff val="0"/>
                <a:satMod val="103000"/>
                <a:lumMod val="118000"/>
              </a:schemeClr>
            </a:gs>
            <a:gs pos="50000">
              <a:schemeClr val="accent3">
                <a:hueOff val="1043232"/>
                <a:satOff val="-37558"/>
                <a:lumOff val="785"/>
                <a:alphaOff val="0"/>
                <a:satMod val="89000"/>
                <a:lumMod val="91000"/>
              </a:schemeClr>
            </a:gs>
            <a:gs pos="100000">
              <a:schemeClr val="accent3">
                <a:hueOff val="1043232"/>
                <a:satOff val="-37558"/>
                <a:lumOff val="785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300" kern="1200" dirty="0" smtClean="0"/>
            <a:t>你们</a:t>
          </a:r>
          <a:endParaRPr lang="zh-CN" altLang="en-US" sz="6300" kern="1200" dirty="0"/>
        </a:p>
      </dsp:txBody>
      <dsp:txXfrm>
        <a:off x="4104624" y="468895"/>
        <a:ext cx="2518592" cy="25185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EBD51-DD22-4B28-87BA-4472F11E3927}">
      <dsp:nvSpPr>
        <dsp:cNvPr id="0" name=""/>
        <dsp:cNvSpPr/>
      </dsp:nvSpPr>
      <dsp:spPr>
        <a:xfrm>
          <a:off x="1390577" y="457"/>
          <a:ext cx="935189" cy="9351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1467" tIns="26670" rIns="51467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教师</a:t>
          </a:r>
          <a:endParaRPr lang="zh-CN" altLang="en-US" sz="2100" kern="1200" dirty="0"/>
        </a:p>
      </dsp:txBody>
      <dsp:txXfrm>
        <a:off x="1390577" y="457"/>
        <a:ext cx="935189" cy="935189"/>
      </dsp:txXfrm>
    </dsp:sp>
    <dsp:sp modelId="{6B2D909F-79D9-4AB5-AB2B-6C2A3CB10C82}">
      <dsp:nvSpPr>
        <dsp:cNvPr id="0" name=""/>
        <dsp:cNvSpPr/>
      </dsp:nvSpPr>
      <dsp:spPr>
        <a:xfrm>
          <a:off x="2138729" y="457"/>
          <a:ext cx="935189" cy="9351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1467" tIns="26670" rIns="51467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助教</a:t>
          </a:r>
          <a:endParaRPr lang="zh-CN" altLang="en-US" sz="2100" kern="1200" dirty="0"/>
        </a:p>
      </dsp:txBody>
      <dsp:txXfrm>
        <a:off x="2138729" y="457"/>
        <a:ext cx="935189" cy="9351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E256B-57CC-4061-8D11-80C078CB9CF7}">
      <dsp:nvSpPr>
        <dsp:cNvPr id="0" name=""/>
        <dsp:cNvSpPr/>
      </dsp:nvSpPr>
      <dsp:spPr>
        <a:xfrm rot="10800000">
          <a:off x="1263040" y="504"/>
          <a:ext cx="4398120" cy="620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83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以前听说过这门课么？</a:t>
          </a:r>
          <a:endParaRPr lang="zh-CN" altLang="en-US" sz="2300" kern="1200" dirty="0"/>
        </a:p>
      </dsp:txBody>
      <dsp:txXfrm rot="10800000">
        <a:off x="1263040" y="504"/>
        <a:ext cx="4398120" cy="620972"/>
      </dsp:txXfrm>
    </dsp:sp>
    <dsp:sp modelId="{CFA42A36-6E28-4D56-B0FE-862473311E8F}">
      <dsp:nvSpPr>
        <dsp:cNvPr id="0" name=""/>
        <dsp:cNvSpPr/>
      </dsp:nvSpPr>
      <dsp:spPr>
        <a:xfrm>
          <a:off x="952554" y="504"/>
          <a:ext cx="620972" cy="6209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15599-4467-460C-99DA-2D84E98BF53C}">
      <dsp:nvSpPr>
        <dsp:cNvPr id="0" name=""/>
        <dsp:cNvSpPr/>
      </dsp:nvSpPr>
      <dsp:spPr>
        <a:xfrm rot="10800000">
          <a:off x="1263040" y="806841"/>
          <a:ext cx="4398120" cy="620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83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知道这门课是干什么的么？</a:t>
          </a:r>
          <a:endParaRPr lang="zh-CN" altLang="en-US" sz="2300" kern="1200" dirty="0"/>
        </a:p>
      </dsp:txBody>
      <dsp:txXfrm rot="10800000">
        <a:off x="1263040" y="806841"/>
        <a:ext cx="4398120" cy="620972"/>
      </dsp:txXfrm>
    </dsp:sp>
    <dsp:sp modelId="{3E401116-C63A-4D88-B315-CB8D2F8B38A5}">
      <dsp:nvSpPr>
        <dsp:cNvPr id="0" name=""/>
        <dsp:cNvSpPr/>
      </dsp:nvSpPr>
      <dsp:spPr>
        <a:xfrm>
          <a:off x="952554" y="806841"/>
          <a:ext cx="620972" cy="6209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F2BBB-AAC2-4E06-8777-1E6A19248F45}">
      <dsp:nvSpPr>
        <dsp:cNvPr id="0" name=""/>
        <dsp:cNvSpPr/>
      </dsp:nvSpPr>
      <dsp:spPr>
        <a:xfrm rot="10800000">
          <a:off x="1263040" y="1613178"/>
          <a:ext cx="4398120" cy="620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83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这门课与其他课的联系是什么？</a:t>
          </a:r>
          <a:endParaRPr lang="zh-CN" altLang="en-US" sz="2300" kern="1200" dirty="0"/>
        </a:p>
      </dsp:txBody>
      <dsp:txXfrm rot="10800000">
        <a:off x="1263040" y="1613178"/>
        <a:ext cx="4398120" cy="620972"/>
      </dsp:txXfrm>
    </dsp:sp>
    <dsp:sp modelId="{77401C2D-A875-475B-993F-3855B1E10836}">
      <dsp:nvSpPr>
        <dsp:cNvPr id="0" name=""/>
        <dsp:cNvSpPr/>
      </dsp:nvSpPr>
      <dsp:spPr>
        <a:xfrm>
          <a:off x="952554" y="1613178"/>
          <a:ext cx="620972" cy="6209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3C4E3-8B10-433B-94A7-57D1AAF2C718}">
      <dsp:nvSpPr>
        <dsp:cNvPr id="0" name=""/>
        <dsp:cNvSpPr/>
      </dsp:nvSpPr>
      <dsp:spPr>
        <a:xfrm rot="10800000">
          <a:off x="1263040" y="2419515"/>
          <a:ext cx="4398120" cy="620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832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技术融于教学会使你想到什么？</a:t>
          </a:r>
          <a:endParaRPr lang="zh-CN" altLang="en-US" sz="2300" kern="1200" dirty="0"/>
        </a:p>
      </dsp:txBody>
      <dsp:txXfrm rot="10800000">
        <a:off x="1263040" y="2419515"/>
        <a:ext cx="4398120" cy="620972"/>
      </dsp:txXfrm>
    </dsp:sp>
    <dsp:sp modelId="{34100557-F718-44F9-B85B-4B553854D762}">
      <dsp:nvSpPr>
        <dsp:cNvPr id="0" name=""/>
        <dsp:cNvSpPr/>
      </dsp:nvSpPr>
      <dsp:spPr>
        <a:xfrm>
          <a:off x="952554" y="2419515"/>
          <a:ext cx="620972" cy="6209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EBD51-DD22-4B28-87BA-4472F11E3927}">
      <dsp:nvSpPr>
        <dsp:cNvPr id="0" name=""/>
        <dsp:cNvSpPr/>
      </dsp:nvSpPr>
      <dsp:spPr>
        <a:xfrm>
          <a:off x="1562763" y="105"/>
          <a:ext cx="863885" cy="8638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7542" tIns="22860" rIns="475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案例</a:t>
          </a:r>
          <a:r>
            <a:rPr lang="en-US" altLang="zh-CN" sz="1800" kern="1200" dirty="0" smtClean="0">
              <a:hlinkClick xmlns:r="http://schemas.openxmlformats.org/officeDocument/2006/relationships" r:id="rId1" action="ppaction://hlinkfile"/>
            </a:rPr>
            <a:t>1</a:t>
          </a:r>
          <a:endParaRPr lang="zh-CN" altLang="en-US" sz="1800" kern="1200" dirty="0"/>
        </a:p>
      </dsp:txBody>
      <dsp:txXfrm>
        <a:off x="1562763" y="105"/>
        <a:ext cx="863885" cy="863885"/>
      </dsp:txXfrm>
    </dsp:sp>
    <dsp:sp modelId="{6B2D909F-79D9-4AB5-AB2B-6C2A3CB10C82}">
      <dsp:nvSpPr>
        <dsp:cNvPr id="0" name=""/>
        <dsp:cNvSpPr/>
      </dsp:nvSpPr>
      <dsp:spPr>
        <a:xfrm>
          <a:off x="2253871" y="105"/>
          <a:ext cx="863885" cy="8638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7542" tIns="22860" rIns="475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案例</a:t>
          </a:r>
          <a:r>
            <a:rPr lang="en-US" altLang="zh-CN" sz="1800" kern="1200" dirty="0" smtClean="0">
              <a:hlinkClick xmlns:r="http://schemas.openxmlformats.org/officeDocument/2006/relationships" r:id="rId2" action="ppaction://hlinkpres?slideindex=1&amp;slidetitle="/>
            </a:rPr>
            <a:t>2</a:t>
          </a:r>
          <a:endParaRPr lang="zh-CN" altLang="en-US" sz="1800" kern="1200" dirty="0"/>
        </a:p>
      </dsp:txBody>
      <dsp:txXfrm>
        <a:off x="2253871" y="105"/>
        <a:ext cx="863885" cy="8638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32CA2-6833-434D-A1D1-4F317D5F573F}">
      <dsp:nvSpPr>
        <dsp:cNvPr id="0" name=""/>
        <dsp:cNvSpPr/>
      </dsp:nvSpPr>
      <dsp:spPr>
        <a:xfrm>
          <a:off x="2283115" y="2229228"/>
          <a:ext cx="1590214" cy="1590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某学科科目</a:t>
          </a:r>
          <a:endParaRPr lang="zh-CN" altLang="en-US" sz="2700" kern="1200" dirty="0"/>
        </a:p>
      </dsp:txBody>
      <dsp:txXfrm>
        <a:off x="2283115" y="2229228"/>
        <a:ext cx="1590214" cy="1590214"/>
      </dsp:txXfrm>
    </dsp:sp>
    <dsp:sp modelId="{97CE091F-73E9-4377-9BC8-8C19A4A3FFC1}">
      <dsp:nvSpPr>
        <dsp:cNvPr id="0" name=""/>
        <dsp:cNvSpPr/>
      </dsp:nvSpPr>
      <dsp:spPr>
        <a:xfrm rot="16200000">
          <a:off x="2910024" y="1651057"/>
          <a:ext cx="336396" cy="540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6200000">
        <a:off x="2910024" y="1651057"/>
        <a:ext cx="336396" cy="540672"/>
      </dsp:txXfrm>
    </dsp:sp>
    <dsp:sp modelId="{A2E28DD8-EE2F-4DE9-861B-A2B761D8B69A}">
      <dsp:nvSpPr>
        <dsp:cNvPr id="0" name=""/>
        <dsp:cNvSpPr/>
      </dsp:nvSpPr>
      <dsp:spPr>
        <a:xfrm>
          <a:off x="2283115" y="4303"/>
          <a:ext cx="1590214" cy="15902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信息化</a:t>
          </a:r>
          <a:r>
            <a:rPr lang="en-US" altLang="zh-CN" sz="2100" kern="1200" dirty="0" smtClean="0"/>
            <a:t/>
          </a:r>
          <a:br>
            <a:rPr lang="en-US" altLang="zh-CN" sz="2100" kern="1200" dirty="0" smtClean="0"/>
          </a:br>
          <a:r>
            <a:rPr lang="zh-CN" altLang="en-US" sz="2100" kern="1200" dirty="0" smtClean="0"/>
            <a:t>环境搭建</a:t>
          </a:r>
          <a:endParaRPr lang="zh-CN" altLang="en-US" sz="2100" kern="1200" dirty="0"/>
        </a:p>
      </dsp:txBody>
      <dsp:txXfrm>
        <a:off x="2283115" y="4303"/>
        <a:ext cx="1590214" cy="1590214"/>
      </dsp:txXfrm>
    </dsp:sp>
    <dsp:sp modelId="{789A5484-8DF0-47BA-B6F2-DEB802E71989}">
      <dsp:nvSpPr>
        <dsp:cNvPr id="0" name=""/>
        <dsp:cNvSpPr/>
      </dsp:nvSpPr>
      <dsp:spPr>
        <a:xfrm>
          <a:off x="4012966" y="2753999"/>
          <a:ext cx="336396" cy="540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06268"/>
                <a:satOff val="7714"/>
                <a:lumOff val="1699"/>
                <a:alphaOff val="0"/>
                <a:satMod val="103000"/>
                <a:lumMod val="118000"/>
              </a:schemeClr>
            </a:gs>
            <a:gs pos="50000">
              <a:schemeClr val="accent2">
                <a:hueOff val="1006268"/>
                <a:satOff val="7714"/>
                <a:lumOff val="1699"/>
                <a:alphaOff val="0"/>
                <a:satMod val="89000"/>
                <a:lumMod val="91000"/>
              </a:schemeClr>
            </a:gs>
            <a:gs pos="100000">
              <a:schemeClr val="accent2">
                <a:hueOff val="1006268"/>
                <a:satOff val="7714"/>
                <a:lumOff val="169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>
        <a:off x="4012966" y="2753999"/>
        <a:ext cx="336396" cy="540672"/>
      </dsp:txXfrm>
    </dsp:sp>
    <dsp:sp modelId="{FB06C24B-C31E-4EBA-841D-FFB006E5D2E0}">
      <dsp:nvSpPr>
        <dsp:cNvPr id="0" name=""/>
        <dsp:cNvSpPr/>
      </dsp:nvSpPr>
      <dsp:spPr>
        <a:xfrm>
          <a:off x="4508040" y="2229228"/>
          <a:ext cx="1590214" cy="1590214"/>
        </a:xfrm>
        <a:prstGeom prst="ellipse">
          <a:avLst/>
        </a:prstGeom>
        <a:gradFill rotWithShape="0">
          <a:gsLst>
            <a:gs pos="0">
              <a:schemeClr val="accent2">
                <a:hueOff val="1006268"/>
                <a:satOff val="7714"/>
                <a:lumOff val="1699"/>
                <a:alphaOff val="0"/>
                <a:satMod val="103000"/>
                <a:lumMod val="118000"/>
              </a:schemeClr>
            </a:gs>
            <a:gs pos="50000">
              <a:schemeClr val="accent2">
                <a:hueOff val="1006268"/>
                <a:satOff val="7714"/>
                <a:lumOff val="1699"/>
                <a:alphaOff val="0"/>
                <a:satMod val="89000"/>
                <a:lumMod val="91000"/>
              </a:schemeClr>
            </a:gs>
            <a:gs pos="100000">
              <a:schemeClr val="accent2">
                <a:hueOff val="1006268"/>
                <a:satOff val="7714"/>
                <a:lumOff val="1699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微课的</a:t>
          </a:r>
          <a:r>
            <a:rPr lang="en-US" altLang="zh-CN" sz="2100" kern="1200" dirty="0" smtClean="0"/>
            <a:t/>
          </a:r>
          <a:br>
            <a:rPr lang="en-US" altLang="zh-CN" sz="2100" kern="1200" dirty="0" smtClean="0"/>
          </a:br>
          <a:r>
            <a:rPr lang="zh-CN" altLang="en-US" sz="2100" kern="1200" dirty="0" smtClean="0"/>
            <a:t>设计</a:t>
          </a:r>
          <a:endParaRPr lang="zh-CN" altLang="en-US" sz="2100" kern="1200" dirty="0"/>
        </a:p>
      </dsp:txBody>
      <dsp:txXfrm>
        <a:off x="4508040" y="2229228"/>
        <a:ext cx="1590214" cy="1590214"/>
      </dsp:txXfrm>
    </dsp:sp>
    <dsp:sp modelId="{50FC4912-3D4B-4D56-97E5-0F934CF62F17}">
      <dsp:nvSpPr>
        <dsp:cNvPr id="0" name=""/>
        <dsp:cNvSpPr/>
      </dsp:nvSpPr>
      <dsp:spPr>
        <a:xfrm rot="5400000">
          <a:off x="2910024" y="3856941"/>
          <a:ext cx="336396" cy="540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012536"/>
                <a:satOff val="15429"/>
                <a:lumOff val="3398"/>
                <a:alphaOff val="0"/>
                <a:satMod val="103000"/>
                <a:lumMod val="118000"/>
              </a:schemeClr>
            </a:gs>
            <a:gs pos="50000">
              <a:schemeClr val="accent2">
                <a:hueOff val="2012536"/>
                <a:satOff val="15429"/>
                <a:lumOff val="3398"/>
                <a:alphaOff val="0"/>
                <a:satMod val="89000"/>
                <a:lumMod val="91000"/>
              </a:schemeClr>
            </a:gs>
            <a:gs pos="100000">
              <a:schemeClr val="accent2">
                <a:hueOff val="2012536"/>
                <a:satOff val="15429"/>
                <a:lumOff val="339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5400000">
        <a:off x="2910024" y="3856941"/>
        <a:ext cx="336396" cy="540672"/>
      </dsp:txXfrm>
    </dsp:sp>
    <dsp:sp modelId="{CDFBA451-7615-47D3-B6BA-7D15792FCB6A}">
      <dsp:nvSpPr>
        <dsp:cNvPr id="0" name=""/>
        <dsp:cNvSpPr/>
      </dsp:nvSpPr>
      <dsp:spPr>
        <a:xfrm>
          <a:off x="2283115" y="4454154"/>
          <a:ext cx="1590214" cy="1590214"/>
        </a:xfrm>
        <a:prstGeom prst="ellipse">
          <a:avLst/>
        </a:prstGeom>
        <a:gradFill rotWithShape="0">
          <a:gsLst>
            <a:gs pos="0">
              <a:schemeClr val="accent2">
                <a:hueOff val="2012536"/>
                <a:satOff val="15429"/>
                <a:lumOff val="3398"/>
                <a:alphaOff val="0"/>
                <a:satMod val="103000"/>
                <a:lumMod val="118000"/>
              </a:schemeClr>
            </a:gs>
            <a:gs pos="50000">
              <a:schemeClr val="accent2">
                <a:hueOff val="2012536"/>
                <a:satOff val="15429"/>
                <a:lumOff val="3398"/>
                <a:alphaOff val="0"/>
                <a:satMod val="89000"/>
                <a:lumMod val="91000"/>
              </a:schemeClr>
            </a:gs>
            <a:gs pos="100000">
              <a:schemeClr val="accent2">
                <a:hueOff val="2012536"/>
                <a:satOff val="15429"/>
                <a:lumOff val="3398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课程标准与学科教学法</a:t>
          </a:r>
          <a:endParaRPr lang="zh-CN" altLang="en-US" sz="2100" kern="1200" dirty="0"/>
        </a:p>
      </dsp:txBody>
      <dsp:txXfrm>
        <a:off x="2283115" y="4454154"/>
        <a:ext cx="1590214" cy="1590214"/>
      </dsp:txXfrm>
    </dsp:sp>
    <dsp:sp modelId="{C7D002F0-6F6A-4FA3-B799-E7E1CC28E136}">
      <dsp:nvSpPr>
        <dsp:cNvPr id="0" name=""/>
        <dsp:cNvSpPr/>
      </dsp:nvSpPr>
      <dsp:spPr>
        <a:xfrm rot="10800000">
          <a:off x="1807082" y="2753999"/>
          <a:ext cx="336396" cy="5406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018804"/>
                <a:satOff val="23143"/>
                <a:lumOff val="5097"/>
                <a:alphaOff val="0"/>
                <a:satMod val="103000"/>
                <a:lumMod val="118000"/>
              </a:schemeClr>
            </a:gs>
            <a:gs pos="50000">
              <a:schemeClr val="accent2">
                <a:hueOff val="3018804"/>
                <a:satOff val="23143"/>
                <a:lumOff val="5097"/>
                <a:alphaOff val="0"/>
                <a:satMod val="89000"/>
                <a:lumMod val="91000"/>
              </a:schemeClr>
            </a:gs>
            <a:gs pos="100000">
              <a:schemeClr val="accent2">
                <a:hueOff val="3018804"/>
                <a:satOff val="23143"/>
                <a:lumOff val="509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/>
        </a:p>
      </dsp:txBody>
      <dsp:txXfrm rot="10800000">
        <a:off x="1807082" y="2753999"/>
        <a:ext cx="336396" cy="540672"/>
      </dsp:txXfrm>
    </dsp:sp>
    <dsp:sp modelId="{E74B5D82-4C11-42E9-A962-1098D5107A4B}">
      <dsp:nvSpPr>
        <dsp:cNvPr id="0" name=""/>
        <dsp:cNvSpPr/>
      </dsp:nvSpPr>
      <dsp:spPr>
        <a:xfrm>
          <a:off x="58189" y="2229228"/>
          <a:ext cx="1590214" cy="1590214"/>
        </a:xfrm>
        <a:prstGeom prst="ellipse">
          <a:avLst/>
        </a:prstGeom>
        <a:gradFill rotWithShape="0">
          <a:gsLst>
            <a:gs pos="0">
              <a:schemeClr val="accent2">
                <a:hueOff val="3018804"/>
                <a:satOff val="23143"/>
                <a:lumOff val="5097"/>
                <a:alphaOff val="0"/>
                <a:satMod val="103000"/>
                <a:lumMod val="118000"/>
              </a:schemeClr>
            </a:gs>
            <a:gs pos="50000">
              <a:schemeClr val="accent2">
                <a:hueOff val="3018804"/>
                <a:satOff val="23143"/>
                <a:lumOff val="5097"/>
                <a:alphaOff val="0"/>
                <a:satMod val="89000"/>
                <a:lumMod val="91000"/>
              </a:schemeClr>
            </a:gs>
            <a:gs pos="100000">
              <a:schemeClr val="accent2">
                <a:hueOff val="3018804"/>
                <a:satOff val="23143"/>
                <a:lumOff val="509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认知工具</a:t>
          </a:r>
          <a:endParaRPr lang="zh-CN" altLang="en-US" sz="2100" kern="1200" dirty="0"/>
        </a:p>
      </dsp:txBody>
      <dsp:txXfrm>
        <a:off x="58189" y="2229228"/>
        <a:ext cx="1590214" cy="159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BA5A207F-0F91-42F2-96D0-049C6003623B}" type="datetimeFigureOut">
              <a:rPr lang="en-US" altLang="zh-CN"/>
              <a:pPr/>
              <a:t>2/24/2014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9C567D4A-04CB-4EDF-8FB1-342A02FC8EC5}" type="slidenum">
              <a:rPr lang="zh-CN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48CC13F5-F2B1-464B-BE8F-27ABFBD2FBDE}" type="datetimeFigureOut">
              <a:rPr/>
              <a:pPr/>
              <a:t>2012/6/7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 latinLnBrk="0">
              <a:defRPr lang="zh-CN"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CN" sz="24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CN"/>
            </a:lvl5pPr>
            <a:lvl6pPr marL="1600200" latinLnBrk="0">
              <a:defRPr lang="zh-CN"/>
            </a:lvl6pPr>
            <a:lvl7pPr marL="1874520" latinLnBrk="0">
              <a:defRPr lang="zh-CN"/>
            </a:lvl7pPr>
            <a:lvl8pPr marL="2148840" latinLnBrk="0">
              <a:defRPr lang="zh-CN"/>
            </a:lvl8pPr>
            <a:lvl9pPr marL="2423160"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/>
            </a:lvl8pPr>
            <a:lvl9pPr latinLnBrk="0">
              <a:defRPr lang="zh-CN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 latinLnBrk="0">
              <a:defRPr lang="zh-CN" sz="48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 latinLnBrk="0">
              <a:defRPr lang="zh-CN" sz="22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 latinLnBrk="0">
              <a:defRPr lang="zh-CN" sz="22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600200" latinLnBrk="0">
              <a:defRPr lang="zh-CN" sz="1600"/>
            </a:lvl6pPr>
            <a:lvl7pPr marL="1874520" latinLnBrk="0">
              <a:defRPr lang="zh-CN" sz="1600"/>
            </a:lvl7pPr>
            <a:lvl8pPr marL="2148840" latinLnBrk="0">
              <a:defRPr lang="zh-CN" sz="1600"/>
            </a:lvl8pPr>
            <a:lvl9pPr marL="242316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 latinLnBrk="0">
              <a:defRPr lang="zh-CN"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/>
              <a:pPr/>
              <a:t>2012/6/7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 latinLnBrk="0">
              <a:defRPr lang="zh-CN"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9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CD9712D-992A-4AB1-A5C2-575F75921AA2}" type="datetimeFigureOut">
              <a:rPr lang="en-US" altLang="zh-CN" smtClean="0"/>
              <a:pPr/>
              <a:t>2/24/2014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9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9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1FEFA0A-2F20-4B60-98C6-5FFDA469AA1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lang="zh-CN"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cell.bnu.edu.cn/community/index.jsp?communityId=6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信息技术与课程整合</a:t>
            </a:r>
            <a:r>
              <a:rPr lang="en-US" altLang="zh-CN" dirty="0" smtClean="0"/>
              <a:t>》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3600" dirty="0" smtClean="0"/>
          </a:p>
          <a:p>
            <a:pPr algn="ctr"/>
            <a:r>
              <a:rPr lang="zh-CN" altLang="en-US" sz="3600" dirty="0" smtClean="0"/>
              <a:t>课程实施概要</a:t>
            </a:r>
            <a:endParaRPr lang="zh-CN" sz="3600" dirty="0"/>
          </a:p>
        </p:txBody>
      </p:sp>
    </p:spTree>
    <p:extLst>
      <p:ext uri="{BB962C8B-B14F-4D97-AF65-F5344CB8AC3E}">
        <p14:creationId xmlns=""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联系方式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3813" y="2029544"/>
            <a:ext cx="4152527" cy="2839616"/>
          </a:xfrm>
        </p:spPr>
        <p:txBody>
          <a:bodyPr/>
          <a:lstStyle/>
          <a:p>
            <a:r>
              <a:rPr lang="zh-CN" altLang="en-US" dirty="0" smtClean="0"/>
              <a:t>吴娟</a:t>
            </a:r>
            <a:endParaRPr lang="en-US" altLang="zh-CN" dirty="0" smtClean="0"/>
          </a:p>
          <a:p>
            <a:r>
              <a:rPr lang="zh-CN" altLang="en-US" dirty="0" smtClean="0"/>
              <a:t>手机：</a:t>
            </a:r>
            <a:r>
              <a:rPr lang="en-US" altLang="zh-CN" dirty="0" smtClean="0"/>
              <a:t>18600162399</a:t>
            </a:r>
          </a:p>
          <a:p>
            <a:r>
              <a:rPr lang="zh-CN" altLang="en-US" dirty="0" smtClean="0"/>
              <a:t>邮件：</a:t>
            </a:r>
            <a:r>
              <a:rPr lang="en-US" altLang="zh-CN" dirty="0" smtClean="0"/>
              <a:t>wuj@bnu.edu.cn</a:t>
            </a:r>
          </a:p>
          <a:p>
            <a:r>
              <a:rPr lang="zh-CN" altLang="en-US" dirty="0" smtClean="0"/>
              <a:t>ＱＱ：</a:t>
            </a:r>
            <a:r>
              <a:rPr lang="en-US" altLang="zh-CN" dirty="0" smtClean="0"/>
              <a:t>18982492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454452" y="2132856"/>
            <a:ext cx="4608512" cy="283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3838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陈露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3838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手机：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18701126318</a:t>
            </a:r>
          </a:p>
          <a:p>
            <a:pPr marL="223838" lvl="0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邮件：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790180121@qq.com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3838" lvl="0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相互认识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49796" y="1988840"/>
          <a:ext cx="87129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-386308" y="5013176"/>
          <a:ext cx="446449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6310436" y="2060848"/>
          <a:ext cx="6613715" cy="304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-602332" y="1844824"/>
          <a:ext cx="46805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053852" y="-171400"/>
            <a:ext cx="9601200" cy="1143000"/>
          </a:xfrm>
        </p:spPr>
        <p:txBody>
          <a:bodyPr/>
          <a:lstStyle/>
          <a:p>
            <a:r>
              <a:rPr lang="zh-CN" altLang="en-US" dirty="0" smtClean="0"/>
              <a:t>课程特点</a:t>
            </a:r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1317748" y="1052736"/>
            <a:ext cx="9601200" cy="4495800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理论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实践，侧重实践：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运用理论解决实践中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的具体问题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宏观为背景，倾向中微观：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关注具体学科层面、课堂层面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了解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运用，侧重运用：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了解各类教育的特点，侧重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在某类教育教学中的实际运用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基础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迁移，形成迁移的意识：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企业培训、课程开发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课时安排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3812" y="1741512"/>
            <a:ext cx="9601200" cy="4495800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第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周：整合的</a:t>
            </a:r>
            <a:r>
              <a:rPr lang="zh-CN" altLang="en-US" sz="2800" dirty="0" smtClean="0"/>
              <a:t>背景</a:t>
            </a:r>
            <a:endParaRPr lang="en-US" altLang="zh-CN" sz="2800" dirty="0" smtClean="0"/>
          </a:p>
          <a:p>
            <a:r>
              <a:rPr lang="zh-CN" altLang="en-US" sz="2800" dirty="0" smtClean="0"/>
              <a:t>第</a:t>
            </a:r>
            <a:r>
              <a:rPr lang="en-US" altLang="zh-CN" sz="2800" dirty="0" smtClean="0"/>
              <a:t>2~3</a:t>
            </a:r>
            <a:r>
              <a:rPr lang="zh-CN" altLang="en-US" sz="2800" dirty="0" smtClean="0"/>
              <a:t>周</a:t>
            </a:r>
            <a:r>
              <a:rPr lang="zh-CN" altLang="en-US" sz="2800" dirty="0" smtClean="0"/>
              <a:t>：整合的基本理论</a:t>
            </a:r>
            <a:endParaRPr lang="en-US" altLang="zh-CN" sz="2800" dirty="0" smtClean="0"/>
          </a:p>
          <a:p>
            <a:r>
              <a:rPr lang="zh-CN" altLang="en-US" sz="2800" dirty="0" smtClean="0"/>
              <a:t>第</a:t>
            </a:r>
            <a:r>
              <a:rPr lang="en-US" altLang="zh-CN" sz="2800" dirty="0" smtClean="0"/>
              <a:t>4~7</a:t>
            </a:r>
            <a:r>
              <a:rPr lang="zh-CN" altLang="en-US" sz="2800" dirty="0" smtClean="0"/>
              <a:t>周</a:t>
            </a:r>
            <a:r>
              <a:rPr lang="zh-CN" altLang="en-US" sz="2800" dirty="0" smtClean="0"/>
              <a:t>：整合的方法</a:t>
            </a:r>
            <a:endParaRPr lang="en-US" altLang="zh-CN" sz="2800" dirty="0" smtClean="0"/>
          </a:p>
          <a:p>
            <a:r>
              <a:rPr lang="zh-CN" altLang="en-US" sz="2800" dirty="0" smtClean="0"/>
              <a:t>第</a:t>
            </a:r>
            <a:r>
              <a:rPr lang="en-US" altLang="zh-CN" sz="2800" dirty="0" smtClean="0"/>
              <a:t>8~11</a:t>
            </a:r>
            <a:r>
              <a:rPr lang="zh-CN" altLang="en-US" sz="2800" dirty="0" smtClean="0"/>
              <a:t>周</a:t>
            </a:r>
            <a:r>
              <a:rPr lang="zh-CN" altLang="en-US" sz="2800" dirty="0" smtClean="0"/>
              <a:t>：整合的</a:t>
            </a:r>
            <a:r>
              <a:rPr lang="zh-CN" altLang="en-US" sz="2800" dirty="0" smtClean="0"/>
              <a:t>模式与案例分析</a:t>
            </a:r>
            <a:endParaRPr lang="en-US" altLang="zh-CN" sz="2800" dirty="0" smtClean="0"/>
          </a:p>
          <a:p>
            <a:r>
              <a:rPr lang="zh-CN" altLang="en-US" sz="2800" dirty="0" smtClean="0"/>
              <a:t>第</a:t>
            </a:r>
            <a:r>
              <a:rPr lang="en-US" altLang="zh-CN" sz="2800" dirty="0" smtClean="0"/>
              <a:t>12~13</a:t>
            </a:r>
            <a:r>
              <a:rPr lang="zh-CN" altLang="en-US" sz="2800" dirty="0" smtClean="0"/>
              <a:t>周</a:t>
            </a:r>
            <a:r>
              <a:rPr lang="zh-CN" altLang="en-US" sz="2800" dirty="0" smtClean="0"/>
              <a:t>：整合的评价</a:t>
            </a:r>
            <a:endParaRPr lang="en-US" altLang="zh-CN" sz="2800" dirty="0" smtClean="0"/>
          </a:p>
          <a:p>
            <a:r>
              <a:rPr lang="zh-CN" altLang="en-US" sz="2800" dirty="0" smtClean="0"/>
              <a:t>第</a:t>
            </a:r>
            <a:r>
              <a:rPr lang="en-US" altLang="zh-CN" sz="2800" dirty="0" smtClean="0"/>
              <a:t>14~15</a:t>
            </a:r>
            <a:r>
              <a:rPr lang="zh-CN" altLang="en-US" sz="2800" dirty="0" smtClean="0"/>
              <a:t>周</a:t>
            </a:r>
            <a:r>
              <a:rPr lang="zh-CN" altLang="en-US" sz="2800" dirty="0" smtClean="0"/>
              <a:t>：整合的发展趋势</a:t>
            </a:r>
            <a:endParaRPr lang="en-US" altLang="zh-CN" sz="2800" dirty="0" smtClean="0"/>
          </a:p>
          <a:p>
            <a:r>
              <a:rPr lang="zh-CN" altLang="en-US" sz="2800" dirty="0" smtClean="0"/>
              <a:t>第</a:t>
            </a:r>
            <a:r>
              <a:rPr lang="en-US" altLang="zh-CN" sz="2800" dirty="0" smtClean="0"/>
              <a:t>16</a:t>
            </a:r>
            <a:r>
              <a:rPr lang="zh-CN" altLang="en-US" sz="2800" dirty="0" smtClean="0"/>
              <a:t>周：回顾与总结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844" y="-90264"/>
            <a:ext cx="9601200" cy="1143000"/>
          </a:xfrm>
        </p:spPr>
        <p:txBody>
          <a:bodyPr/>
          <a:lstStyle/>
          <a:p>
            <a:r>
              <a:rPr lang="zh-CN" altLang="en-US" dirty="0" smtClean="0"/>
              <a:t>课程任务</a:t>
            </a:r>
            <a:endParaRPr lang="zh-CN" altLang="en-US" dirty="0"/>
          </a:p>
        </p:txBody>
      </p:sp>
      <p:sp>
        <p:nvSpPr>
          <p:cNvPr id="6" name="五边形 5"/>
          <p:cNvSpPr/>
          <p:nvPr/>
        </p:nvSpPr>
        <p:spPr>
          <a:xfrm>
            <a:off x="189756" y="2147448"/>
            <a:ext cx="1800200" cy="892804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个人阅读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章</a:t>
            </a:r>
            <a:endParaRPr lang="zh-CN" altLang="en-US" sz="2400" dirty="0"/>
          </a:p>
        </p:txBody>
      </p:sp>
      <p:pic>
        <p:nvPicPr>
          <p:cNvPr id="3074" name="Picture 2" descr="c:\users\wujuan\appdata\roaming\360se6\USERDA~1\Temp\118553~1.JPG"/>
          <p:cNvPicPr>
            <a:picLocks noChangeAspect="1" noChangeArrowheads="1"/>
          </p:cNvPicPr>
          <p:nvPr/>
        </p:nvPicPr>
        <p:blipFill>
          <a:blip r:embed="rId3" cstate="print"/>
          <a:srcRect l="28350" t="20430" r="29126" b="20036"/>
          <a:stretch>
            <a:fillRect/>
          </a:stretch>
        </p:blipFill>
        <p:spPr bwMode="auto">
          <a:xfrm>
            <a:off x="9250107" y="3107102"/>
            <a:ext cx="2571714" cy="3600400"/>
          </a:xfrm>
          <a:prstGeom prst="rect">
            <a:avLst/>
          </a:prstGeom>
          <a:noFill/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125860" y="1268760"/>
            <a:ext cx="9145016" cy="936104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读教材外的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本书（教师指定）</a:t>
            </a:r>
            <a:endParaRPr lang="en-US" altLang="zh-CN" sz="2800" dirty="0" smtClean="0"/>
          </a:p>
        </p:txBody>
      </p:sp>
      <p:sp>
        <p:nvSpPr>
          <p:cNvPr id="8" name="五边形 7"/>
          <p:cNvSpPr/>
          <p:nvPr/>
        </p:nvSpPr>
        <p:spPr>
          <a:xfrm>
            <a:off x="2061964" y="2032140"/>
            <a:ext cx="2088232" cy="1108828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建立读后感的学习元</a:t>
            </a:r>
            <a:endParaRPr lang="zh-CN" altLang="en-US" sz="2400" dirty="0"/>
          </a:p>
        </p:txBody>
      </p:sp>
      <p:sp>
        <p:nvSpPr>
          <p:cNvPr id="9" name="五边形 8"/>
          <p:cNvSpPr/>
          <p:nvPr/>
        </p:nvSpPr>
        <p:spPr>
          <a:xfrm>
            <a:off x="4222204" y="2003432"/>
            <a:ext cx="2304256" cy="1108828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学习元读后感的浏览点评及讨论</a:t>
            </a:r>
            <a:endParaRPr lang="zh-CN" altLang="en-US" sz="2400" dirty="0"/>
          </a:p>
        </p:txBody>
      </p:sp>
      <p:sp>
        <p:nvSpPr>
          <p:cNvPr id="14" name="五边形 13"/>
          <p:cNvSpPr/>
          <p:nvPr/>
        </p:nvSpPr>
        <p:spPr>
          <a:xfrm>
            <a:off x="6526460" y="1988840"/>
            <a:ext cx="3024336" cy="1108828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观点聚合，形成小组，汇报所得</a:t>
            </a:r>
            <a:endParaRPr lang="zh-CN" altLang="en-US" sz="2400" dirty="0"/>
          </a:p>
        </p:txBody>
      </p:sp>
      <p:sp>
        <p:nvSpPr>
          <p:cNvPr id="15" name="五边形 14"/>
          <p:cNvSpPr/>
          <p:nvPr/>
        </p:nvSpPr>
        <p:spPr>
          <a:xfrm>
            <a:off x="9622804" y="1988840"/>
            <a:ext cx="2016224" cy="1008112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反思收获，记录所得</a:t>
            </a:r>
            <a:endParaRPr lang="zh-CN" altLang="en-US" sz="2400" dirty="0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1125860" y="3789040"/>
            <a:ext cx="914501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3838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任务成果形式</a:t>
            </a:r>
            <a:endParaRPr lang="en-US" altLang="zh-CN" sz="2800" noProof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1038" lvl="1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zh-CN" altLang="en-US" sz="28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每人建立</a:t>
            </a:r>
            <a:r>
              <a:rPr lang="en-US" altLang="zh-CN" sz="28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个能体现出进化过程的学习元</a:t>
            </a:r>
            <a:endParaRPr lang="en-US" altLang="zh-CN" sz="2800" noProof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1038" lvl="1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kumimoji="0" lang="zh-CN" alt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每个小组建立</a:t>
            </a:r>
            <a:r>
              <a:rPr kumimoji="0" lang="en-US" altLang="zh-CN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个观点聚合的知识群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1844" y="-90264"/>
            <a:ext cx="9601200" cy="1143000"/>
          </a:xfrm>
        </p:spPr>
        <p:txBody>
          <a:bodyPr/>
          <a:lstStyle/>
          <a:p>
            <a:r>
              <a:rPr lang="zh-CN" altLang="en-US" dirty="0" smtClean="0"/>
              <a:t>课程任务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5740" y="764704"/>
            <a:ext cx="6480720" cy="6048672"/>
            <a:chOff x="405779" y="1052736"/>
            <a:chExt cx="5976665" cy="5417256"/>
          </a:xfrm>
        </p:grpSpPr>
        <p:graphicFrame>
          <p:nvGraphicFramePr>
            <p:cNvPr id="4" name="图示 3"/>
            <p:cNvGraphicFramePr/>
            <p:nvPr/>
          </p:nvGraphicFramePr>
          <p:xfrm>
            <a:off x="704833" y="1052736"/>
            <a:ext cx="5677611" cy="5417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五边形 5"/>
            <p:cNvSpPr/>
            <p:nvPr/>
          </p:nvSpPr>
          <p:spPr>
            <a:xfrm>
              <a:off x="405779" y="5438134"/>
              <a:ext cx="2232249" cy="864096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4</a:t>
              </a:r>
              <a:r>
                <a:rPr lang="zh-CN" altLang="en-US" sz="2400" dirty="0" smtClean="0"/>
                <a:t>人一组，小组</a:t>
              </a:r>
              <a:r>
                <a:rPr lang="zh-CN" altLang="en-US" sz="2400" dirty="0" smtClean="0"/>
                <a:t>网络协同</a:t>
              </a:r>
              <a:endParaRPr lang="zh-CN" altLang="en-US" sz="24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5446340" y="38188"/>
            <a:ext cx="6840760" cy="677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lvl="0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任务成果形式：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1038" lvl="1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每个科目建立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个知识群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1038" lvl="1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知识群中需引入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1+2+3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个学习元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38238" lvl="2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个课程标准与学科教学法的学习元：需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体现出进化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过程，某位同学建好学习元，其他组员修改添加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38238" lvl="2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个认知工具学习元：以上适用于本学科科目的专用认知工具的数字故事微视频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38238" lvl="2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个微课学习元：微课的设计及资源的准备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附加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完成下述之一者，期末起评分数为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1038" lvl="1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平板或手机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软件中某学科科目的各类认知工具，建立他们在教学中运用的调研报告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1038" lvl="1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完成某种新技术或新模式在某学校运用的推进方案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考核方式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3812" y="1676400"/>
            <a:ext cx="10057183" cy="4920952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读书分享：满分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分，占期末总成绩的</a:t>
            </a:r>
            <a:r>
              <a:rPr lang="en-US" altLang="zh-CN" sz="2800" dirty="0" smtClean="0"/>
              <a:t>20%</a:t>
            </a:r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平时成绩：满分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分，占期末总成绩的</a:t>
            </a:r>
            <a:r>
              <a:rPr lang="en-US" altLang="zh-CN" sz="2800" dirty="0" smtClean="0"/>
              <a:t>20%</a:t>
            </a:r>
          </a:p>
          <a:p>
            <a:pPr lvl="1"/>
            <a:r>
              <a:rPr lang="zh-CN" altLang="en-US" sz="2400" dirty="0" smtClean="0"/>
              <a:t>学习</a:t>
            </a:r>
            <a:r>
              <a:rPr lang="zh-CN" altLang="en-US" sz="2400" dirty="0" smtClean="0"/>
              <a:t>元平台学习活动的完成：满分</a:t>
            </a:r>
            <a:r>
              <a:rPr lang="en-US" altLang="zh-CN" sz="2400" dirty="0" smtClean="0"/>
              <a:t>50</a:t>
            </a:r>
            <a:r>
              <a:rPr lang="zh-CN" altLang="en-US" sz="2400" dirty="0" smtClean="0"/>
              <a:t>分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课堂出勤与分组讨论：满分</a:t>
            </a:r>
            <a:r>
              <a:rPr lang="en-US" altLang="zh-CN" sz="2400" dirty="0" smtClean="0"/>
              <a:t>50</a:t>
            </a:r>
            <a:r>
              <a:rPr lang="zh-CN" altLang="en-US" sz="2400" dirty="0" smtClean="0"/>
              <a:t>分</a:t>
            </a:r>
            <a:endParaRPr lang="en-US" altLang="zh-CN" sz="24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小组任务：满分</a:t>
            </a:r>
            <a:r>
              <a:rPr lang="en-US" altLang="zh-CN" sz="2800" dirty="0" smtClean="0"/>
              <a:t>100</a:t>
            </a:r>
            <a:r>
              <a:rPr lang="zh-CN" altLang="en-US" sz="2800" dirty="0" smtClean="0"/>
              <a:t>分，占期末总成绩的</a:t>
            </a:r>
            <a:r>
              <a:rPr lang="en-US" altLang="zh-CN" sz="2800" dirty="0" smtClean="0"/>
              <a:t>60%</a:t>
            </a:r>
          </a:p>
        </p:txBody>
      </p:sp>
      <p:pic>
        <p:nvPicPr>
          <p:cNvPr id="4" name="图片 3" descr="mmexport1388544379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6740" y="1300787"/>
            <a:ext cx="2768714" cy="4144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836" y="-27384"/>
            <a:ext cx="9601200" cy="1143000"/>
          </a:xfrm>
        </p:spPr>
        <p:txBody>
          <a:bodyPr/>
          <a:lstStyle/>
          <a:p>
            <a:r>
              <a:rPr lang="zh-CN" altLang="en-US" dirty="0" smtClean="0"/>
              <a:t>参考书目与资源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1844" y="1124744"/>
            <a:ext cx="10009112" cy="4711824"/>
          </a:xfrm>
        </p:spPr>
        <p:txBody>
          <a:bodyPr/>
          <a:lstStyle/>
          <a:p>
            <a:pPr lvl="0">
              <a:defRPr/>
            </a:pPr>
            <a:r>
              <a:rPr lang="zh-CN" altLang="en-US" sz="2800" dirty="0" smtClean="0"/>
              <a:t>参考书目与资源：</a:t>
            </a:r>
          </a:p>
          <a:p>
            <a:pPr lvl="1">
              <a:defRPr/>
            </a:pPr>
            <a:r>
              <a:rPr lang="zh-CN" altLang="en-US" sz="2400" dirty="0" smtClean="0"/>
              <a:t>何克抗、吴娟，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信息技术与课程整合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 lvl="1">
              <a:buNone/>
              <a:defRPr/>
            </a:pPr>
            <a:r>
              <a:rPr lang="zh-CN" altLang="en-US" sz="2400" dirty="0" smtClean="0"/>
              <a:t>高等教育</a:t>
            </a:r>
            <a:r>
              <a:rPr lang="zh-CN" altLang="en-US" sz="2400" dirty="0" smtClean="0"/>
              <a:t>出版社</a:t>
            </a:r>
            <a:endParaRPr lang="en-US" altLang="zh-CN" sz="2400" dirty="0" smtClean="0"/>
          </a:p>
          <a:p>
            <a:pPr lvl="1">
              <a:buNone/>
              <a:defRPr/>
            </a:pPr>
            <a:endParaRPr lang="zh-CN" altLang="en-US" sz="2400" dirty="0" smtClean="0"/>
          </a:p>
          <a:p>
            <a:pPr lvl="1">
              <a:defRPr/>
            </a:pPr>
            <a:r>
              <a:rPr lang="zh-CN" altLang="en-US" sz="2400" dirty="0" smtClean="0"/>
              <a:t>余胜泉、吴娟 ，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信息技术与课程整合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——</a:t>
            </a:r>
            <a:r>
              <a:rPr lang="zh-CN" altLang="en-US" sz="2400" dirty="0" smtClean="0"/>
              <a:t>网络时代的教学模式与教学方法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上海教育出版社</a:t>
            </a:r>
          </a:p>
          <a:p>
            <a:endParaRPr lang="zh-CN" altLang="en-US" dirty="0"/>
          </a:p>
        </p:txBody>
      </p:sp>
      <p:pic>
        <p:nvPicPr>
          <p:cNvPr id="6" name="图片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6132" y="3717032"/>
            <a:ext cx="2046567" cy="287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综合课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916" y="4149080"/>
            <a:ext cx="376742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780" y="4569750"/>
            <a:ext cx="1584176" cy="22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内容占位符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0316" y="0"/>
            <a:ext cx="2461592" cy="35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932" y="4880879"/>
            <a:ext cx="1584176" cy="186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828" y="-18256"/>
            <a:ext cx="9601200" cy="1143000"/>
          </a:xfrm>
        </p:spPr>
        <p:txBody>
          <a:bodyPr/>
          <a:lstStyle/>
          <a:p>
            <a:r>
              <a:rPr lang="zh-CN" altLang="en-US" dirty="0" smtClean="0"/>
              <a:t>其他信息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7908" y="936104"/>
            <a:ext cx="10897344" cy="558924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dirty="0" smtClean="0"/>
              <a:t>学习元平台</a:t>
            </a:r>
            <a:endParaRPr lang="en-US" altLang="zh-CN" sz="2800" dirty="0" smtClean="0"/>
          </a:p>
          <a:p>
            <a:pPr lvl="1">
              <a:lnSpc>
                <a:spcPct val="160000"/>
              </a:lnSpc>
            </a:pPr>
            <a:r>
              <a:rPr lang="en-US" altLang="zh-CN" dirty="0" smtClean="0">
                <a:hlinkClick r:id="rId2"/>
              </a:rPr>
              <a:t>2011</a:t>
            </a:r>
            <a:r>
              <a:rPr lang="zh-CN" altLang="en-US" dirty="0" smtClean="0">
                <a:hlinkClick r:id="rId2"/>
              </a:rPr>
              <a:t>级</a:t>
            </a:r>
            <a:r>
              <a:rPr lang="en-US" altLang="zh-CN" dirty="0" smtClean="0">
                <a:hlinkClick r:id="rId2"/>
              </a:rPr>
              <a:t>《</a:t>
            </a:r>
            <a:r>
              <a:rPr lang="zh-CN" altLang="en-US" dirty="0" smtClean="0">
                <a:hlinkClick r:id="rId2"/>
              </a:rPr>
              <a:t>信息技术与课程整合</a:t>
            </a:r>
            <a:r>
              <a:rPr lang="en-US" altLang="zh-CN" dirty="0" smtClean="0">
                <a:hlinkClick r:id="rId2"/>
              </a:rPr>
              <a:t>》</a:t>
            </a:r>
            <a:r>
              <a:rPr lang="zh-CN" altLang="en-US" dirty="0" smtClean="0">
                <a:hlinkClick r:id="rId2"/>
              </a:rPr>
              <a:t>课程</a:t>
            </a:r>
            <a:endParaRPr lang="en-US" altLang="zh-CN" dirty="0" smtClean="0"/>
          </a:p>
          <a:p>
            <a:pPr lvl="1">
              <a:lnSpc>
                <a:spcPct val="160000"/>
              </a:lnSpc>
            </a:pPr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zh-CN" altLang="en-US" sz="2800" dirty="0" smtClean="0"/>
              <a:t>交流答疑时间：</a:t>
            </a:r>
            <a:endParaRPr lang="en-US" altLang="zh-CN" sz="2800" dirty="0" smtClean="0"/>
          </a:p>
          <a:p>
            <a:pPr lvl="1">
              <a:lnSpc>
                <a:spcPct val="160000"/>
              </a:lnSpc>
            </a:pPr>
            <a:r>
              <a:rPr lang="zh-CN" altLang="en-US" dirty="0" smtClean="0"/>
              <a:t>双周周二上午</a:t>
            </a:r>
            <a:r>
              <a:rPr lang="en-US" altLang="zh-CN" dirty="0" smtClean="0"/>
              <a:t>10</a:t>
            </a:r>
            <a:r>
              <a:rPr lang="en-US" altLang="zh-CN" dirty="0" smtClean="0"/>
              <a:t>:00-12:00</a:t>
            </a:r>
          </a:p>
          <a:p>
            <a:pPr lvl="1">
              <a:lnSpc>
                <a:spcPct val="160000"/>
              </a:lnSpc>
            </a:pPr>
            <a:r>
              <a:rPr lang="zh-CN" altLang="en-US" dirty="0" smtClean="0"/>
              <a:t>或约好的其他时间</a:t>
            </a:r>
            <a:endParaRPr lang="en-US" altLang="zh-CN" dirty="0" smtClean="0"/>
          </a:p>
          <a:p>
            <a:pPr lvl="1">
              <a:lnSpc>
                <a:spcPct val="160000"/>
              </a:lnSpc>
            </a:pPr>
            <a:endParaRPr lang="en-US" altLang="zh-CN" dirty="0" smtClean="0"/>
          </a:p>
          <a:p>
            <a:pPr>
              <a:lnSpc>
                <a:spcPct val="160000"/>
              </a:lnSpc>
            </a:pPr>
            <a:r>
              <a:rPr lang="zh-CN" altLang="en-US" sz="2800" dirty="0" smtClean="0"/>
              <a:t>地点：</a:t>
            </a:r>
            <a:endParaRPr lang="en-US" altLang="zh-CN" sz="2800" dirty="0" smtClean="0"/>
          </a:p>
          <a:p>
            <a:pPr lvl="1">
              <a:lnSpc>
                <a:spcPct val="160000"/>
              </a:lnSpc>
            </a:pPr>
            <a:r>
              <a:rPr lang="zh-CN" altLang="en-US" dirty="0" smtClean="0"/>
              <a:t>演播</a:t>
            </a:r>
            <a:r>
              <a:rPr lang="zh-CN" altLang="en-US" dirty="0" smtClean="0"/>
              <a:t>楼</a:t>
            </a:r>
            <a:r>
              <a:rPr lang="en-US" altLang="zh-CN" dirty="0" smtClean="0"/>
              <a:t>202</a:t>
            </a:r>
          </a:p>
          <a:p>
            <a:pPr lvl="1">
              <a:lnSpc>
                <a:spcPct val="160000"/>
              </a:lnSpc>
            </a:pPr>
            <a:endParaRPr lang="en-US" altLang="zh-CN" dirty="0" smtClean="0"/>
          </a:p>
          <a:p>
            <a:pPr lvl="1">
              <a:lnSpc>
                <a:spcPct val="160000"/>
              </a:lnSpc>
            </a:pP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468" y="548680"/>
            <a:ext cx="5238320" cy="595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C7EDCC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C7EDCC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C7EDCC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B096B0-BE20-479F-B38E-AA1BD8077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Serenity_16x9</Template>
  <TotalTime>0</TotalTime>
  <Words>556</Words>
  <Application>Microsoft Office PowerPoint</Application>
  <PresentationFormat>自定义</PresentationFormat>
  <Paragraphs>95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Serenity_16x9</vt:lpstr>
      <vt:lpstr>《信息技术与课程整合》</vt:lpstr>
      <vt:lpstr>相互认识</vt:lpstr>
      <vt:lpstr>课程特点</vt:lpstr>
      <vt:lpstr>课时安排</vt:lpstr>
      <vt:lpstr>课程任务</vt:lpstr>
      <vt:lpstr>课程任务</vt:lpstr>
      <vt:lpstr>考核方式</vt:lpstr>
      <vt:lpstr>参考书目与资源</vt:lpstr>
      <vt:lpstr>其他信息</vt:lpstr>
      <vt:lpstr>联系方式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2013-02-24T13:07:08Z</dcterms:created>
  <dcterms:modified xsi:type="dcterms:W3CDTF">2014-02-24T16:40:21Z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